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1" r:id="rId1"/>
  </p:sldMasterIdLst>
  <p:notesMasterIdLst>
    <p:notesMasterId r:id="rId66"/>
  </p:notesMasterIdLst>
  <p:sldIdLst>
    <p:sldId id="256" r:id="rId2"/>
    <p:sldId id="257" r:id="rId3"/>
    <p:sldId id="312" r:id="rId4"/>
    <p:sldId id="320" r:id="rId5"/>
    <p:sldId id="261" r:id="rId6"/>
    <p:sldId id="262" r:id="rId7"/>
    <p:sldId id="321" r:id="rId8"/>
    <p:sldId id="264" r:id="rId9"/>
    <p:sldId id="333" r:id="rId10"/>
    <p:sldId id="319" r:id="rId11"/>
    <p:sldId id="267" r:id="rId12"/>
    <p:sldId id="268" r:id="rId13"/>
    <p:sldId id="318" r:id="rId14"/>
    <p:sldId id="270" r:id="rId15"/>
    <p:sldId id="271" r:id="rId16"/>
    <p:sldId id="272" r:id="rId17"/>
    <p:sldId id="273" r:id="rId18"/>
    <p:sldId id="322" r:id="rId19"/>
    <p:sldId id="274" r:id="rId20"/>
    <p:sldId id="275" r:id="rId21"/>
    <p:sldId id="323" r:id="rId22"/>
    <p:sldId id="276" r:id="rId23"/>
    <p:sldId id="277" r:id="rId24"/>
    <p:sldId id="324" r:id="rId25"/>
    <p:sldId id="278" r:id="rId26"/>
    <p:sldId id="279" r:id="rId27"/>
    <p:sldId id="325" r:id="rId28"/>
    <p:sldId id="280" r:id="rId29"/>
    <p:sldId id="281" r:id="rId30"/>
    <p:sldId id="326" r:id="rId31"/>
    <p:sldId id="282" r:id="rId32"/>
    <p:sldId id="283" r:id="rId33"/>
    <p:sldId id="284" r:id="rId34"/>
    <p:sldId id="285" r:id="rId35"/>
    <p:sldId id="286" r:id="rId36"/>
    <p:sldId id="327" r:id="rId37"/>
    <p:sldId id="287" r:id="rId38"/>
    <p:sldId id="288" r:id="rId39"/>
    <p:sldId id="328" r:id="rId40"/>
    <p:sldId id="289" r:id="rId41"/>
    <p:sldId id="330" r:id="rId42"/>
    <p:sldId id="290" r:id="rId43"/>
    <p:sldId id="329" r:id="rId44"/>
    <p:sldId id="291" r:id="rId45"/>
    <p:sldId id="292" r:id="rId46"/>
    <p:sldId id="317" r:id="rId47"/>
    <p:sldId id="332" r:id="rId48"/>
    <p:sldId id="295" r:id="rId49"/>
    <p:sldId id="316" r:id="rId50"/>
    <p:sldId id="297" r:id="rId51"/>
    <p:sldId id="315" r:id="rId52"/>
    <p:sldId id="299" r:id="rId53"/>
    <p:sldId id="300" r:id="rId54"/>
    <p:sldId id="314" r:id="rId55"/>
    <p:sldId id="302" r:id="rId56"/>
    <p:sldId id="303" r:id="rId57"/>
    <p:sldId id="304" r:id="rId58"/>
    <p:sldId id="305" r:id="rId59"/>
    <p:sldId id="336" r:id="rId60"/>
    <p:sldId id="337" r:id="rId61"/>
    <p:sldId id="338" r:id="rId62"/>
    <p:sldId id="339" r:id="rId63"/>
    <p:sldId id="334" r:id="rId64"/>
    <p:sldId id="313" r:id="rId65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6">
          <p15:clr>
            <a:srgbClr val="A4A3A4"/>
          </p15:clr>
        </p15:guide>
        <p15:guide id="4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6A7EDC-347A-4459-AB58-6D8410BD40CE}" v="2912" dt="2018-09-12T16:55:46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2" autoAdjust="0"/>
    <p:restoredTop sz="82074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027" y="72"/>
      </p:cViewPr>
      <p:guideLst>
        <p:guide orient="horz" pos="2160"/>
        <p:guide pos="2880"/>
        <p:guide orient="horz" pos="1626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605D3-16DF-DF43-AE35-A9E379D47CEE}" type="datetimeFigureOut">
              <a:rPr lang="nl-NL" smtClean="0"/>
              <a:t>12-9-2018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FEC66-6BFA-9A4F-8C14-93D2FB19A68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019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4F93F44-D4FD-4694-95FC-586DE7E987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2E3AB91-1B6D-45B4-A00C-F8D65E8D0F3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860C9F-528B-4172-8990-90F9B3FEF9B9}" type="datetime1">
              <a:rPr lang="en-US" altLang="nl-NL" smtClean="0"/>
              <a:pPr>
                <a:spcBef>
                  <a:spcPct val="0"/>
                </a:spcBef>
              </a:pPr>
              <a:t>9/12/2018</a:t>
            </a:fld>
            <a:endParaRPr lang="en-US" altLang="nl-NL"/>
          </a:p>
        </p:txBody>
      </p:sp>
      <p:sp>
        <p:nvSpPr>
          <p:cNvPr id="19460" name="Rectangle 6">
            <a:extLst>
              <a:ext uri="{FF2B5EF4-FFF2-40B4-BE49-F238E27FC236}">
                <a16:creationId xmlns:a16="http://schemas.microsoft.com/office/drawing/2014/main" id="{6759EB84-145B-4576-BF61-33BBF2B6A3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9461" name="Rectangle 7">
            <a:extLst>
              <a:ext uri="{FF2B5EF4-FFF2-40B4-BE49-F238E27FC236}">
                <a16:creationId xmlns:a16="http://schemas.microsoft.com/office/drawing/2014/main" id="{529024FC-1435-4129-9250-5B9B952FA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63838B9-030A-4D0F-9697-8658F5A11D7D}" type="slidenum">
              <a:rPr lang="en-US" altLang="nl-NL" smtClean="0"/>
              <a:pPr>
                <a:spcBef>
                  <a:spcPct val="0"/>
                </a:spcBef>
              </a:pPr>
              <a:t>3</a:t>
            </a:fld>
            <a:endParaRPr lang="en-US" altLang="nl-NL"/>
          </a:p>
        </p:txBody>
      </p:sp>
      <p:sp>
        <p:nvSpPr>
          <p:cNvPr id="19462" name="Rectangle 2">
            <a:extLst>
              <a:ext uri="{FF2B5EF4-FFF2-40B4-BE49-F238E27FC236}">
                <a16:creationId xmlns:a16="http://schemas.microsoft.com/office/drawing/2014/main" id="{C2B72138-8AAE-420A-918E-F8F6FB1B37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3" name="Rectangle 3">
            <a:extLst>
              <a:ext uri="{FF2B5EF4-FFF2-40B4-BE49-F238E27FC236}">
                <a16:creationId xmlns:a16="http://schemas.microsoft.com/office/drawing/2014/main" id="{574D25D6-FC42-4DC3-BF0C-4F86A7320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41111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D638A634-FFC8-404C-841D-E8989BA2B6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5FE852DD-B318-49C9-BF9D-39E47E014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Kan meerdere </a:t>
            </a:r>
            <a:r>
              <a:rPr lang="nl-NL" altLang="nl-NL" dirty="0" err="1"/>
              <a:t>inputs</a:t>
            </a:r>
            <a:r>
              <a:rPr lang="nl-NL" altLang="nl-NL" dirty="0"/>
              <a:t> </a:t>
            </a:r>
            <a:r>
              <a:rPr lang="nl-NL" altLang="nl-NL" dirty="0" err="1"/>
              <a:t>kirijgen</a:t>
            </a:r>
            <a:r>
              <a:rPr lang="nl-NL" altLang="nl-NL" dirty="0"/>
              <a:t> op toets</a:t>
            </a:r>
          </a:p>
        </p:txBody>
      </p:sp>
      <p:sp>
        <p:nvSpPr>
          <p:cNvPr id="26628" name="Header Placeholder 3">
            <a:extLst>
              <a:ext uri="{FF2B5EF4-FFF2-40B4-BE49-F238E27FC236}">
                <a16:creationId xmlns:a16="http://schemas.microsoft.com/office/drawing/2014/main" id="{82C331B1-DF79-41E3-9C8B-843433CAD7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26629" name="Date Placeholder 4">
            <a:extLst>
              <a:ext uri="{FF2B5EF4-FFF2-40B4-BE49-F238E27FC236}">
                <a16:creationId xmlns:a16="http://schemas.microsoft.com/office/drawing/2014/main" id="{3162553F-9A34-4C9A-9622-4F540ED2487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91CEEA-5ED5-4246-8325-5ED718D3A11C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26630" name="Footer Placeholder 5">
            <a:extLst>
              <a:ext uri="{FF2B5EF4-FFF2-40B4-BE49-F238E27FC236}">
                <a16:creationId xmlns:a16="http://schemas.microsoft.com/office/drawing/2014/main" id="{2DB11ACD-E271-43ED-AA47-130849CBF26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26631" name="Slide Number Placeholder 6">
            <a:extLst>
              <a:ext uri="{FF2B5EF4-FFF2-40B4-BE49-F238E27FC236}">
                <a16:creationId xmlns:a16="http://schemas.microsoft.com/office/drawing/2014/main" id="{CD992D3F-3CA7-4C4B-846F-F07C74C0F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0CD08AE-38C4-46AA-80DF-A4B7A31F1AB5}" type="slidenum">
              <a:rPr lang="en-US" altLang="nl-NL" sz="1200" smtClean="0"/>
              <a:pPr/>
              <a:t>12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15104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4708046C-36A7-4E8D-BDC8-1B10EA9F6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11A041B-C58A-4488-87C0-233F03D05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0356" name="Header Placeholder 3">
            <a:extLst>
              <a:ext uri="{FF2B5EF4-FFF2-40B4-BE49-F238E27FC236}">
                <a16:creationId xmlns:a16="http://schemas.microsoft.com/office/drawing/2014/main" id="{D7289C2E-F26D-4B9D-99D7-45DB9C533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0357" name="Date Placeholder 4">
            <a:extLst>
              <a:ext uri="{FF2B5EF4-FFF2-40B4-BE49-F238E27FC236}">
                <a16:creationId xmlns:a16="http://schemas.microsoft.com/office/drawing/2014/main" id="{8604FA85-E4E3-440A-8747-200E88AB7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8768C8-5529-4371-A05F-69570FE5FA8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0358" name="Footer Placeholder 5">
            <a:extLst>
              <a:ext uri="{FF2B5EF4-FFF2-40B4-BE49-F238E27FC236}">
                <a16:creationId xmlns:a16="http://schemas.microsoft.com/office/drawing/2014/main" id="{1C21C5D0-A813-49ED-B4C6-5824FCA7F3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0359" name="Slide Number Placeholder 6">
            <a:extLst>
              <a:ext uri="{FF2B5EF4-FFF2-40B4-BE49-F238E27FC236}">
                <a16:creationId xmlns:a16="http://schemas.microsoft.com/office/drawing/2014/main" id="{67F55824-34CC-4928-8CD4-4954BCC08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D5D42A-E393-4115-A749-6A8868307BB3}" type="slidenum">
              <a:rPr lang="en-US" altLang="nl-NL" sz="1200" smtClean="0"/>
              <a:pPr/>
              <a:t>13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4137313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3F286AE5-9ED9-4E2A-8473-E6A16ED876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2DBED1F0-36BD-4175-8D28-09EAC1E18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30724" name="Header Placeholder 3">
            <a:extLst>
              <a:ext uri="{FF2B5EF4-FFF2-40B4-BE49-F238E27FC236}">
                <a16:creationId xmlns:a16="http://schemas.microsoft.com/office/drawing/2014/main" id="{8EC5C062-E289-43DA-868C-72B28B749C8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0725" name="Date Placeholder 4">
            <a:extLst>
              <a:ext uri="{FF2B5EF4-FFF2-40B4-BE49-F238E27FC236}">
                <a16:creationId xmlns:a16="http://schemas.microsoft.com/office/drawing/2014/main" id="{35CFC1F4-55D9-448A-977C-1BCEBCABAAD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98C53D-EC43-46F5-8875-25FFBB3A5F35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0726" name="Footer Placeholder 5">
            <a:extLst>
              <a:ext uri="{FF2B5EF4-FFF2-40B4-BE49-F238E27FC236}">
                <a16:creationId xmlns:a16="http://schemas.microsoft.com/office/drawing/2014/main" id="{262C953C-391C-4123-966F-2B9A7B2DF9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0727" name="Slide Number Placeholder 6">
            <a:extLst>
              <a:ext uri="{FF2B5EF4-FFF2-40B4-BE49-F238E27FC236}">
                <a16:creationId xmlns:a16="http://schemas.microsoft.com/office/drawing/2014/main" id="{3EDC2EF8-0A5B-4806-AC90-C5113DD81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923268B-2AA7-42DD-9037-6B04E16B08CE}" type="slidenum">
              <a:rPr lang="en-US" altLang="nl-NL" sz="1200" smtClean="0"/>
              <a:pPr/>
              <a:t>14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40359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2*2 lijntjes gaan in de bus. (dubbele lijnen). (8bits </a:t>
            </a:r>
            <a:r>
              <a:rPr lang="nl-NL" altLang="nl-NL" dirty="0" err="1"/>
              <a:t>xor</a:t>
            </a:r>
            <a:r>
              <a:rPr lang="nl-NL" altLang="nl-NL" dirty="0"/>
              <a:t> is de  bovenste </a:t>
            </a:r>
            <a:r>
              <a:rPr lang="nl-NL" altLang="nl-NL" dirty="0" err="1"/>
              <a:t>xor</a:t>
            </a:r>
            <a:r>
              <a:rPr lang="nl-NL" altLang="nl-NL" dirty="0"/>
              <a:t>) elke </a:t>
            </a:r>
            <a:r>
              <a:rPr lang="nl-NL" altLang="nl-NL" dirty="0" err="1"/>
              <a:t>bs</a:t>
            </a:r>
            <a:r>
              <a:rPr lang="nl-NL" altLang="nl-NL" dirty="0"/>
              <a:t> levert 8 bit aan en er gaan 8 bits uit. </a:t>
            </a:r>
          </a:p>
          <a:p>
            <a:r>
              <a:rPr lang="nl-NL" altLang="nl-NL" dirty="0"/>
              <a:t>Op de onderkant is er een decoder, links operatie. Stel je wilt 2 getallen samen hebben, vertaalt de decoder dat en zorgt er voor de </a:t>
            </a:r>
            <a:r>
              <a:rPr lang="nl-NL" altLang="nl-NL" dirty="0" err="1"/>
              <a:t>add</a:t>
            </a:r>
            <a:r>
              <a:rPr lang="nl-NL" altLang="nl-NL" dirty="0"/>
              <a:t> (opteller, dat er opgeteld wordt). Alleen de opteller komt door de </a:t>
            </a:r>
            <a:r>
              <a:rPr lang="nl-NL" altLang="nl-NL" dirty="0" err="1"/>
              <a:t>enable</a:t>
            </a:r>
            <a:r>
              <a:rPr lang="nl-NL" altLang="nl-NL" dirty="0"/>
              <a:t> heen. Alles komt altijd </a:t>
            </a:r>
            <a:r>
              <a:rPr lang="nl-NL" altLang="nl-NL" dirty="0" err="1"/>
              <a:t>bji</a:t>
            </a:r>
            <a:r>
              <a:rPr lang="nl-NL" altLang="nl-NL" dirty="0"/>
              <a:t> de C uit, maar alles wat we niet willen weten wordt geblokkeerd door de </a:t>
            </a:r>
            <a:r>
              <a:rPr lang="nl-NL" altLang="nl-NL" dirty="0" err="1"/>
              <a:t>enabler</a:t>
            </a:r>
            <a:r>
              <a:rPr lang="nl-NL" altLang="nl-NL" dirty="0"/>
              <a:t>. Zero is makkelijk komt 1 draad uit, </a:t>
            </a:r>
            <a:r>
              <a:rPr lang="nl-NL" altLang="nl-NL" dirty="0" err="1"/>
              <a:t>erteld</a:t>
            </a:r>
            <a:r>
              <a:rPr lang="nl-NL" altLang="nl-NL" dirty="0"/>
              <a:t> ons of iets 0 is. </a:t>
            </a:r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15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677633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AC0DE056-41B8-4651-B930-77DF940C82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7F3D1A5A-02BD-417E-A4DE-AAB7EB3A3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Is de 8 bit bus. (elk bitje wordt </a:t>
            </a:r>
            <a:r>
              <a:rPr lang="nl-NL" altLang="nl-NL" dirty="0" err="1"/>
              <a:t>bassicly</a:t>
            </a:r>
            <a:r>
              <a:rPr lang="nl-NL" altLang="nl-NL" dirty="0"/>
              <a:t> geflipt). </a:t>
            </a:r>
          </a:p>
        </p:txBody>
      </p:sp>
      <p:sp>
        <p:nvSpPr>
          <p:cNvPr id="34820" name="Header Placeholder 3">
            <a:extLst>
              <a:ext uri="{FF2B5EF4-FFF2-40B4-BE49-F238E27FC236}">
                <a16:creationId xmlns:a16="http://schemas.microsoft.com/office/drawing/2014/main" id="{A34C6D05-65E5-4245-B4C5-7CD8C9D0FD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4821" name="Date Placeholder 4">
            <a:extLst>
              <a:ext uri="{FF2B5EF4-FFF2-40B4-BE49-F238E27FC236}">
                <a16:creationId xmlns:a16="http://schemas.microsoft.com/office/drawing/2014/main" id="{26BE4F07-0836-4D3E-B024-C585AEBEFFD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A52C9F-1E3C-4C1C-AFB7-10BF5F4C119A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4822" name="Footer Placeholder 5">
            <a:extLst>
              <a:ext uri="{FF2B5EF4-FFF2-40B4-BE49-F238E27FC236}">
                <a16:creationId xmlns:a16="http://schemas.microsoft.com/office/drawing/2014/main" id="{D5DE9372-C0A9-4CCC-A91F-C2DD69CD0B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4823" name="Slide Number Placeholder 6">
            <a:extLst>
              <a:ext uri="{FF2B5EF4-FFF2-40B4-BE49-F238E27FC236}">
                <a16:creationId xmlns:a16="http://schemas.microsoft.com/office/drawing/2014/main" id="{9703FFE9-C091-4291-BDFF-BD54185991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075CB7-EC1F-42FE-9DDA-865525660589}" type="slidenum">
              <a:rPr lang="en-US" altLang="nl-NL" sz="1200" smtClean="0"/>
              <a:pPr/>
              <a:t>16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983484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F6E38F1F-1D52-44FC-A568-874E8B9982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8B8C21CE-AC9B-4F53-9C54-3CCE4180E9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Dit is een </a:t>
            </a:r>
            <a:r>
              <a:rPr lang="nl-NL" altLang="nl-NL" dirty="0" err="1"/>
              <a:t>noter</a:t>
            </a:r>
            <a:r>
              <a:rPr lang="nl-NL" altLang="nl-NL" dirty="0"/>
              <a:t> in een bus. </a:t>
            </a:r>
          </a:p>
        </p:txBody>
      </p:sp>
      <p:sp>
        <p:nvSpPr>
          <p:cNvPr id="36868" name="Header Placeholder 3">
            <a:extLst>
              <a:ext uri="{FF2B5EF4-FFF2-40B4-BE49-F238E27FC236}">
                <a16:creationId xmlns:a16="http://schemas.microsoft.com/office/drawing/2014/main" id="{1660B91B-15FF-47FC-AEB3-D451299026C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6869" name="Date Placeholder 4">
            <a:extLst>
              <a:ext uri="{FF2B5EF4-FFF2-40B4-BE49-F238E27FC236}">
                <a16:creationId xmlns:a16="http://schemas.microsoft.com/office/drawing/2014/main" id="{3141D7A9-0597-4084-90AD-3F6293E20EA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7C36C14-303E-4890-8EF8-85EF0AB8BBC8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6870" name="Footer Placeholder 5">
            <a:extLst>
              <a:ext uri="{FF2B5EF4-FFF2-40B4-BE49-F238E27FC236}">
                <a16:creationId xmlns:a16="http://schemas.microsoft.com/office/drawing/2014/main" id="{3E9B3C84-D0C2-44F2-9DF8-BCE2AD0A629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6871" name="Slide Number Placeholder 6">
            <a:extLst>
              <a:ext uri="{FF2B5EF4-FFF2-40B4-BE49-F238E27FC236}">
                <a16:creationId xmlns:a16="http://schemas.microsoft.com/office/drawing/2014/main" id="{413F91F8-6A84-4D42-89F1-7612D99ADC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E778C4-A701-4389-872B-E6FF0ACF9F8B}" type="slidenum">
              <a:rPr lang="en-US" altLang="nl-NL" sz="1200" smtClean="0"/>
              <a:pPr/>
              <a:t>17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4090503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18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107334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A01CF847-4B1E-4F29-A439-AC84898A6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486BAFEE-8BF1-449C-BFCD-7CC3E2DF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 err="1"/>
              <a:t>And</a:t>
            </a:r>
            <a:r>
              <a:rPr lang="nl-NL" altLang="nl-NL" dirty="0"/>
              <a:t> 2* binair getal.  </a:t>
            </a:r>
            <a:r>
              <a:rPr lang="nl-NL" altLang="nl-NL" dirty="0" err="1"/>
              <a:t>Bassicly</a:t>
            </a:r>
            <a:r>
              <a:rPr lang="nl-NL" altLang="nl-NL" dirty="0"/>
              <a:t> bitjes </a:t>
            </a:r>
            <a:r>
              <a:rPr lang="nl-NL" altLang="nl-NL" dirty="0" err="1"/>
              <a:t>and</a:t>
            </a:r>
            <a:r>
              <a:rPr lang="nl-NL" altLang="nl-NL" dirty="0"/>
              <a:t> gaten. 01100101</a:t>
            </a:r>
          </a:p>
          <a:p>
            <a:r>
              <a:rPr lang="nl-NL" altLang="nl-NL" dirty="0"/>
              <a:t>			110001111</a:t>
            </a:r>
          </a:p>
          <a:p>
            <a:r>
              <a:rPr lang="nl-NL" altLang="nl-NL" dirty="0"/>
              <a:t>			________-__&amp;</a:t>
            </a:r>
          </a:p>
          <a:p>
            <a:r>
              <a:rPr lang="nl-NL" altLang="nl-NL" dirty="0"/>
              <a:t>			01000101</a:t>
            </a:r>
          </a:p>
        </p:txBody>
      </p:sp>
      <p:sp>
        <p:nvSpPr>
          <p:cNvPr id="38916" name="Header Placeholder 3">
            <a:extLst>
              <a:ext uri="{FF2B5EF4-FFF2-40B4-BE49-F238E27FC236}">
                <a16:creationId xmlns:a16="http://schemas.microsoft.com/office/drawing/2014/main" id="{D8EB2917-9010-4AEE-BF5A-8208E08E46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8917" name="Date Placeholder 4">
            <a:extLst>
              <a:ext uri="{FF2B5EF4-FFF2-40B4-BE49-F238E27FC236}">
                <a16:creationId xmlns:a16="http://schemas.microsoft.com/office/drawing/2014/main" id="{E31C396F-ECC5-4935-9DEB-CE3F85A2348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92D9BF-CFD0-46AB-9FA7-A65B3BFE91CA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8918" name="Footer Placeholder 5">
            <a:extLst>
              <a:ext uri="{FF2B5EF4-FFF2-40B4-BE49-F238E27FC236}">
                <a16:creationId xmlns:a16="http://schemas.microsoft.com/office/drawing/2014/main" id="{579098AA-979C-4ACB-9D3B-21BDC1CC9BE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8919" name="Slide Number Placeholder 6">
            <a:extLst>
              <a:ext uri="{FF2B5EF4-FFF2-40B4-BE49-F238E27FC236}">
                <a16:creationId xmlns:a16="http://schemas.microsoft.com/office/drawing/2014/main" id="{41C95FDB-6775-4D4D-9B38-D8B8813E74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6548AA0-5EB1-4D05-808F-D4EC9591E1A0}" type="slidenum">
              <a:rPr lang="en-US" altLang="nl-NL" sz="1200" smtClean="0"/>
              <a:pPr/>
              <a:t>19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621090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6633DE69-9DB5-41C5-A0D2-00B7F53BD6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F58CE958-A202-4559-9C7E-002EB4389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40964" name="Header Placeholder 3">
            <a:extLst>
              <a:ext uri="{FF2B5EF4-FFF2-40B4-BE49-F238E27FC236}">
                <a16:creationId xmlns:a16="http://schemas.microsoft.com/office/drawing/2014/main" id="{0D8BA1FF-7860-4AF0-8EAE-D8D7A0089D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40965" name="Date Placeholder 4">
            <a:extLst>
              <a:ext uri="{FF2B5EF4-FFF2-40B4-BE49-F238E27FC236}">
                <a16:creationId xmlns:a16="http://schemas.microsoft.com/office/drawing/2014/main" id="{8286E618-149C-4295-8EF8-B938F59052A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22DDE34-4C80-4C58-AD00-71B07746E92D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40966" name="Footer Placeholder 5">
            <a:extLst>
              <a:ext uri="{FF2B5EF4-FFF2-40B4-BE49-F238E27FC236}">
                <a16:creationId xmlns:a16="http://schemas.microsoft.com/office/drawing/2014/main" id="{91B7C1C0-AC61-4519-BE79-6969F083EBD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40967" name="Slide Number Placeholder 6">
            <a:extLst>
              <a:ext uri="{FF2B5EF4-FFF2-40B4-BE49-F238E27FC236}">
                <a16:creationId xmlns:a16="http://schemas.microsoft.com/office/drawing/2014/main" id="{50AFFAB2-5956-443E-B5D9-649D52F2C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96FA317-88EE-4EA0-910B-E7ADBD92FE23}" type="slidenum">
              <a:rPr lang="en-US" altLang="nl-NL" sz="1200" smtClean="0"/>
              <a:pPr/>
              <a:t>20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309835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21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15304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4708046C-36A7-4E8D-BDC8-1B10EA9F6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11A041B-C58A-4488-87C0-233F03D05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00356" name="Header Placeholder 3">
            <a:extLst>
              <a:ext uri="{FF2B5EF4-FFF2-40B4-BE49-F238E27FC236}">
                <a16:creationId xmlns:a16="http://schemas.microsoft.com/office/drawing/2014/main" id="{D7289C2E-F26D-4B9D-99D7-45DB9C533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0357" name="Date Placeholder 4">
            <a:extLst>
              <a:ext uri="{FF2B5EF4-FFF2-40B4-BE49-F238E27FC236}">
                <a16:creationId xmlns:a16="http://schemas.microsoft.com/office/drawing/2014/main" id="{8604FA85-E4E3-440A-8747-200E88AB7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8768C8-5529-4371-A05F-69570FE5FA8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0358" name="Footer Placeholder 5">
            <a:extLst>
              <a:ext uri="{FF2B5EF4-FFF2-40B4-BE49-F238E27FC236}">
                <a16:creationId xmlns:a16="http://schemas.microsoft.com/office/drawing/2014/main" id="{1C21C5D0-A813-49ED-B4C6-5824FCA7F3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0359" name="Slide Number Placeholder 6">
            <a:extLst>
              <a:ext uri="{FF2B5EF4-FFF2-40B4-BE49-F238E27FC236}">
                <a16:creationId xmlns:a16="http://schemas.microsoft.com/office/drawing/2014/main" id="{67F55824-34CC-4928-8CD4-4954BCC08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D5D42A-E393-4115-A749-6A8868307BB3}" type="slidenum">
              <a:rPr lang="en-US" altLang="nl-NL" sz="1200" smtClean="0"/>
              <a:pPr/>
              <a:t>4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200569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848065B4-86B8-47E5-9D8A-2A068B5985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71475011-38F2-48D7-8048-C7E7883B5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43012" name="Header Placeholder 3">
            <a:extLst>
              <a:ext uri="{FF2B5EF4-FFF2-40B4-BE49-F238E27FC236}">
                <a16:creationId xmlns:a16="http://schemas.microsoft.com/office/drawing/2014/main" id="{43478718-062A-4691-B649-21521358B7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43013" name="Date Placeholder 4">
            <a:extLst>
              <a:ext uri="{FF2B5EF4-FFF2-40B4-BE49-F238E27FC236}">
                <a16:creationId xmlns:a16="http://schemas.microsoft.com/office/drawing/2014/main" id="{B9064B8C-0DD5-425D-964C-B1EF3D970FB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48E42F-9D05-4A59-9E00-B7286C747465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43014" name="Footer Placeholder 5">
            <a:extLst>
              <a:ext uri="{FF2B5EF4-FFF2-40B4-BE49-F238E27FC236}">
                <a16:creationId xmlns:a16="http://schemas.microsoft.com/office/drawing/2014/main" id="{16A8BC8B-A4B9-41BC-A4F2-922EDFB415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43015" name="Slide Number Placeholder 6">
            <a:extLst>
              <a:ext uri="{FF2B5EF4-FFF2-40B4-BE49-F238E27FC236}">
                <a16:creationId xmlns:a16="http://schemas.microsoft.com/office/drawing/2014/main" id="{857E88D5-7C55-4DB3-BE76-2FEBA1B95A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37B56A-EC7D-4578-82B6-FFBB68B9B0F0}" type="slidenum">
              <a:rPr lang="en-US" altLang="nl-NL" sz="1200" smtClean="0"/>
              <a:pPr/>
              <a:t>22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60718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98730F8F-7892-434F-9A74-62BD0A5B26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53F30359-B822-45C6-A4B8-513DE0426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45060" name="Header Placeholder 3">
            <a:extLst>
              <a:ext uri="{FF2B5EF4-FFF2-40B4-BE49-F238E27FC236}">
                <a16:creationId xmlns:a16="http://schemas.microsoft.com/office/drawing/2014/main" id="{A643F554-8687-4084-BB28-602147491C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45061" name="Date Placeholder 4">
            <a:extLst>
              <a:ext uri="{FF2B5EF4-FFF2-40B4-BE49-F238E27FC236}">
                <a16:creationId xmlns:a16="http://schemas.microsoft.com/office/drawing/2014/main" id="{FCD7F6F0-F2D6-4A75-A029-BADB0FD774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9895DFD-CE66-4329-9AB1-E4FB6A4657FE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45062" name="Footer Placeholder 5">
            <a:extLst>
              <a:ext uri="{FF2B5EF4-FFF2-40B4-BE49-F238E27FC236}">
                <a16:creationId xmlns:a16="http://schemas.microsoft.com/office/drawing/2014/main" id="{97271124-23AB-4FB6-88B8-EA2E7842702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45063" name="Slide Number Placeholder 6">
            <a:extLst>
              <a:ext uri="{FF2B5EF4-FFF2-40B4-BE49-F238E27FC236}">
                <a16:creationId xmlns:a16="http://schemas.microsoft.com/office/drawing/2014/main" id="{1A45853E-BF34-4107-B4AC-692EED8D6E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72BBFE8-9798-4628-A61A-4ADCD5ACA2F6}" type="slidenum">
              <a:rPr lang="en-US" altLang="nl-NL" sz="1200" smtClean="0"/>
              <a:pPr/>
              <a:t>23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62460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24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52871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C1462321-FE20-41DF-8BFF-598A02B90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D65249E3-0A48-4F63-95C3-63C1D902D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Drie </a:t>
            </a:r>
            <a:r>
              <a:rPr lang="nl-NL" altLang="nl-NL" dirty="0" err="1"/>
              <a:t>mogelijkhede</a:t>
            </a:r>
            <a:r>
              <a:rPr lang="nl-NL" altLang="nl-NL" dirty="0"/>
              <a:t>: 1 ervoor 0 ervoor of </a:t>
            </a:r>
            <a:r>
              <a:rPr lang="nl-NL" altLang="nl-NL" dirty="0" err="1"/>
              <a:t>whatever</a:t>
            </a:r>
            <a:r>
              <a:rPr lang="nl-NL" altLang="nl-NL" dirty="0"/>
              <a:t> erachteraan stond</a:t>
            </a:r>
          </a:p>
        </p:txBody>
      </p:sp>
      <p:sp>
        <p:nvSpPr>
          <p:cNvPr id="47108" name="Header Placeholder 3">
            <a:extLst>
              <a:ext uri="{FF2B5EF4-FFF2-40B4-BE49-F238E27FC236}">
                <a16:creationId xmlns:a16="http://schemas.microsoft.com/office/drawing/2014/main" id="{5E7FB5E0-0C25-462F-8EF5-099AB123B3D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47109" name="Date Placeholder 4">
            <a:extLst>
              <a:ext uri="{FF2B5EF4-FFF2-40B4-BE49-F238E27FC236}">
                <a16:creationId xmlns:a16="http://schemas.microsoft.com/office/drawing/2014/main" id="{4F8CD4AA-E199-4F7D-8CE5-1E792C18D3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85FA80-CF21-4156-BCD6-77A76066CF40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47110" name="Footer Placeholder 5">
            <a:extLst>
              <a:ext uri="{FF2B5EF4-FFF2-40B4-BE49-F238E27FC236}">
                <a16:creationId xmlns:a16="http://schemas.microsoft.com/office/drawing/2014/main" id="{6C94DEE1-F024-43B8-A488-FEDD09914B4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47111" name="Slide Number Placeholder 6">
            <a:extLst>
              <a:ext uri="{FF2B5EF4-FFF2-40B4-BE49-F238E27FC236}">
                <a16:creationId xmlns:a16="http://schemas.microsoft.com/office/drawing/2014/main" id="{39227870-9E49-4143-ADFC-2C1B6E48C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65A3E3A-09FE-43CD-9FBA-FF835016CDF7}" type="slidenum">
              <a:rPr lang="en-US" altLang="nl-NL" sz="1200" smtClean="0"/>
              <a:pPr/>
              <a:t>25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708369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7465C7AD-DA0C-4D09-A262-7BA724D577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913B8A61-806A-4C68-8019-B0722497AA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49156" name="Header Placeholder 3">
            <a:extLst>
              <a:ext uri="{FF2B5EF4-FFF2-40B4-BE49-F238E27FC236}">
                <a16:creationId xmlns:a16="http://schemas.microsoft.com/office/drawing/2014/main" id="{CD8E977C-35D2-45A8-B590-8BC4577EDAF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49157" name="Date Placeholder 4">
            <a:extLst>
              <a:ext uri="{FF2B5EF4-FFF2-40B4-BE49-F238E27FC236}">
                <a16:creationId xmlns:a16="http://schemas.microsoft.com/office/drawing/2014/main" id="{68ECACC9-66A7-4BAE-A22E-9EC6A23312A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9DB94A-A241-46A9-8C4E-1D3FB73963B7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49158" name="Footer Placeholder 5">
            <a:extLst>
              <a:ext uri="{FF2B5EF4-FFF2-40B4-BE49-F238E27FC236}">
                <a16:creationId xmlns:a16="http://schemas.microsoft.com/office/drawing/2014/main" id="{F5986042-B8B2-45F5-A177-B06FC191C66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49159" name="Slide Number Placeholder 6">
            <a:extLst>
              <a:ext uri="{FF2B5EF4-FFF2-40B4-BE49-F238E27FC236}">
                <a16:creationId xmlns:a16="http://schemas.microsoft.com/office/drawing/2014/main" id="{8F00CA67-C138-4892-BC68-F53F9BBE6F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94B55C6-5998-45A5-8383-6B786585E2EA}" type="slidenum">
              <a:rPr lang="en-US" altLang="nl-NL" sz="1200" smtClean="0"/>
              <a:pPr/>
              <a:t>26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640460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27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074345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DA993555-6C8F-428B-BC95-45372BDA06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C25DF191-DD97-4F46-A637-1526EB0A9B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De eerste eraf en er iets achter plakken. </a:t>
            </a:r>
          </a:p>
        </p:txBody>
      </p:sp>
      <p:sp>
        <p:nvSpPr>
          <p:cNvPr id="51204" name="Header Placeholder 3">
            <a:extLst>
              <a:ext uri="{FF2B5EF4-FFF2-40B4-BE49-F238E27FC236}">
                <a16:creationId xmlns:a16="http://schemas.microsoft.com/office/drawing/2014/main" id="{AA435EDE-0D54-41B8-969C-B2EF4CDA6B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51205" name="Date Placeholder 4">
            <a:extLst>
              <a:ext uri="{FF2B5EF4-FFF2-40B4-BE49-F238E27FC236}">
                <a16:creationId xmlns:a16="http://schemas.microsoft.com/office/drawing/2014/main" id="{9E93A076-F8C8-4E90-A2FC-0F11994A4A8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6387B89-1D7A-4BCA-837C-A29EBE86D1BB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51206" name="Footer Placeholder 5">
            <a:extLst>
              <a:ext uri="{FF2B5EF4-FFF2-40B4-BE49-F238E27FC236}">
                <a16:creationId xmlns:a16="http://schemas.microsoft.com/office/drawing/2014/main" id="{9BC0327A-4061-4DAB-B1AC-BAB3056BCC3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51207" name="Slide Number Placeholder 6">
            <a:extLst>
              <a:ext uri="{FF2B5EF4-FFF2-40B4-BE49-F238E27FC236}">
                <a16:creationId xmlns:a16="http://schemas.microsoft.com/office/drawing/2014/main" id="{CEDD6549-BAFA-4990-86E9-139DBAE300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7BE97D-500B-4A09-9D38-B84A110C2A09}" type="slidenum">
              <a:rPr lang="en-US" altLang="nl-NL" sz="1200" smtClean="0"/>
              <a:pPr/>
              <a:t>28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764635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B9132E5D-1ABE-40DD-8ABB-37A23DFFD3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F54A0D03-CEEC-4B19-8533-88351DD137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53252" name="Header Placeholder 3">
            <a:extLst>
              <a:ext uri="{FF2B5EF4-FFF2-40B4-BE49-F238E27FC236}">
                <a16:creationId xmlns:a16="http://schemas.microsoft.com/office/drawing/2014/main" id="{9F75E29C-9ACD-4A61-91C6-71C9F721B38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53253" name="Date Placeholder 4">
            <a:extLst>
              <a:ext uri="{FF2B5EF4-FFF2-40B4-BE49-F238E27FC236}">
                <a16:creationId xmlns:a16="http://schemas.microsoft.com/office/drawing/2014/main" id="{0D813C3B-EB55-42B4-BD9C-72CC20D38B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D5D0A9-3167-4BC1-85B9-3B6DF82AC674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53254" name="Footer Placeholder 5">
            <a:extLst>
              <a:ext uri="{FF2B5EF4-FFF2-40B4-BE49-F238E27FC236}">
                <a16:creationId xmlns:a16="http://schemas.microsoft.com/office/drawing/2014/main" id="{F5186585-3173-45C6-8B68-99FBB086165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53255" name="Slide Number Placeholder 6">
            <a:extLst>
              <a:ext uri="{FF2B5EF4-FFF2-40B4-BE49-F238E27FC236}">
                <a16:creationId xmlns:a16="http://schemas.microsoft.com/office/drawing/2014/main" id="{0B976E7B-A09F-4F5C-ADF9-2700329D46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96211DD-B658-47A2-A499-171835B3221F}" type="slidenum">
              <a:rPr lang="en-US" altLang="nl-NL" sz="1200" smtClean="0"/>
              <a:pPr/>
              <a:t>29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4085600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30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190420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EA2F542B-AD26-4E2D-B2A1-16291865F1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8B564A94-2CCC-4869-8B51-42BADDC62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2 bytes bij elkaar optellen. </a:t>
            </a:r>
          </a:p>
          <a:p>
            <a:endParaRPr lang="nl-NL" altLang="nl-NL" dirty="0"/>
          </a:p>
          <a:p>
            <a:r>
              <a:rPr lang="nl-NL" altLang="nl-NL" dirty="0"/>
              <a:t>01101100</a:t>
            </a:r>
          </a:p>
          <a:p>
            <a:r>
              <a:rPr lang="nl-NL" altLang="nl-NL" dirty="0"/>
              <a:t>01010101</a:t>
            </a:r>
          </a:p>
          <a:p>
            <a:r>
              <a:rPr lang="nl-NL" altLang="nl-NL" dirty="0"/>
              <a:t>__________+</a:t>
            </a:r>
          </a:p>
          <a:p>
            <a:r>
              <a:rPr lang="nl-NL" altLang="nl-NL" dirty="0"/>
              <a:t>1100 0001</a:t>
            </a:r>
          </a:p>
          <a:p>
            <a:endParaRPr lang="nl-NL" altLang="nl-NL" dirty="0"/>
          </a:p>
          <a:p>
            <a:r>
              <a:rPr lang="nl-NL" altLang="nl-NL" dirty="0"/>
              <a:t>42</a:t>
            </a:r>
          </a:p>
          <a:p>
            <a:r>
              <a:rPr lang="nl-NL" altLang="nl-NL" dirty="0"/>
              <a:t>19</a:t>
            </a:r>
            <a:br>
              <a:rPr lang="nl-NL" altLang="nl-NL" dirty="0"/>
            </a:br>
            <a:r>
              <a:rPr lang="nl-NL" altLang="nl-NL" dirty="0"/>
              <a:t>---+</a:t>
            </a:r>
          </a:p>
          <a:p>
            <a:r>
              <a:rPr lang="nl-NL" altLang="nl-NL" dirty="0"/>
              <a:t>61 (de 1 die onthouden wordt </a:t>
            </a:r>
            <a:r>
              <a:rPr lang="nl-NL" altLang="nl-NL" dirty="0" err="1"/>
              <a:t>wordt</a:t>
            </a:r>
            <a:r>
              <a:rPr lang="nl-NL" altLang="nl-NL" dirty="0"/>
              <a:t> </a:t>
            </a:r>
            <a:r>
              <a:rPr lang="nl-NL" altLang="nl-NL" dirty="0" err="1"/>
              <a:t>hiet</a:t>
            </a:r>
            <a:r>
              <a:rPr lang="nl-NL" altLang="nl-NL" dirty="0"/>
              <a:t> de </a:t>
            </a:r>
            <a:r>
              <a:rPr lang="nl-NL" altLang="nl-NL" dirty="0" err="1"/>
              <a:t>carry</a:t>
            </a:r>
            <a:r>
              <a:rPr lang="nl-NL" altLang="nl-NL" dirty="0"/>
              <a:t> genoemd)</a:t>
            </a:r>
          </a:p>
          <a:p>
            <a:endParaRPr lang="nl-NL" altLang="nl-NL" dirty="0"/>
          </a:p>
          <a:p>
            <a:r>
              <a:rPr lang="nl-NL" altLang="nl-NL" dirty="0"/>
              <a:t>Als er een extra 1 erbij zou gekomen zijn, dan worden alleen de laatste 8 bitjes opgeslagen. Het bitje over wordt bij de </a:t>
            </a:r>
            <a:r>
              <a:rPr lang="nl-NL" altLang="nl-NL" dirty="0" err="1"/>
              <a:t>carry</a:t>
            </a:r>
            <a:r>
              <a:rPr lang="nl-NL" altLang="nl-NL" dirty="0"/>
              <a:t> out meegegeven, zodat het systeem dit weet. </a:t>
            </a:r>
          </a:p>
        </p:txBody>
      </p:sp>
      <p:sp>
        <p:nvSpPr>
          <p:cNvPr id="55300" name="Header Placeholder 3">
            <a:extLst>
              <a:ext uri="{FF2B5EF4-FFF2-40B4-BE49-F238E27FC236}">
                <a16:creationId xmlns:a16="http://schemas.microsoft.com/office/drawing/2014/main" id="{59003EFC-EDC1-4503-BF1F-65ECA45C4C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55301" name="Date Placeholder 4">
            <a:extLst>
              <a:ext uri="{FF2B5EF4-FFF2-40B4-BE49-F238E27FC236}">
                <a16:creationId xmlns:a16="http://schemas.microsoft.com/office/drawing/2014/main" id="{44B51921-8934-4155-820D-5B6F3442537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255320-DC8E-4248-B294-CB387817225B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55302" name="Footer Placeholder 5">
            <a:extLst>
              <a:ext uri="{FF2B5EF4-FFF2-40B4-BE49-F238E27FC236}">
                <a16:creationId xmlns:a16="http://schemas.microsoft.com/office/drawing/2014/main" id="{115AB2FC-E0AC-46F4-A77F-A502B3FFD7F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55303" name="Slide Number Placeholder 6">
            <a:extLst>
              <a:ext uri="{FF2B5EF4-FFF2-40B4-BE49-F238E27FC236}">
                <a16:creationId xmlns:a16="http://schemas.microsoft.com/office/drawing/2014/main" id="{6936EC0E-1824-455D-A55A-6CC4F8310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ECF6AF-880E-45DB-82B4-AB22E4B8D7D4}" type="slidenum">
              <a:rPr lang="en-US" altLang="nl-NL" sz="1200" smtClean="0"/>
              <a:pPr/>
              <a:t>31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58663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E3FAA7DA-9A27-4D5F-A407-A8ACD2D5B0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3AC03-4300-4B5A-A210-DEB7DE4B3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12292" name="Header Placeholder 3">
            <a:extLst>
              <a:ext uri="{FF2B5EF4-FFF2-40B4-BE49-F238E27FC236}">
                <a16:creationId xmlns:a16="http://schemas.microsoft.com/office/drawing/2014/main" id="{9D3B542F-A710-4133-AA25-CC8739F639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2293" name="Date Placeholder 4">
            <a:extLst>
              <a:ext uri="{FF2B5EF4-FFF2-40B4-BE49-F238E27FC236}">
                <a16:creationId xmlns:a16="http://schemas.microsoft.com/office/drawing/2014/main" id="{EF4708EB-D53A-4B35-9ACF-2B7A3458248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92F6230-6904-4520-A068-24731B052B8A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2294" name="Footer Placeholder 5">
            <a:extLst>
              <a:ext uri="{FF2B5EF4-FFF2-40B4-BE49-F238E27FC236}">
                <a16:creationId xmlns:a16="http://schemas.microsoft.com/office/drawing/2014/main" id="{D0171B73-80C8-44C9-B5B4-7097C1FE1E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2295" name="Slide Number Placeholder 6">
            <a:extLst>
              <a:ext uri="{FF2B5EF4-FFF2-40B4-BE49-F238E27FC236}">
                <a16:creationId xmlns:a16="http://schemas.microsoft.com/office/drawing/2014/main" id="{015D446D-0BBA-4238-AEFD-5FA737394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E738210-62F5-4FBF-B970-210D95806469}" type="slidenum">
              <a:rPr lang="en-US" altLang="nl-NL" sz="1200" smtClean="0"/>
              <a:pPr/>
              <a:t>5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86342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AF8CB939-06CF-45FC-8E3D-41BBD3FC67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83FBC95B-7E33-45A7-B777-19DB253E4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 err="1"/>
              <a:t>Waneer</a:t>
            </a:r>
            <a:r>
              <a:rPr lang="nl-NL" altLang="nl-NL" dirty="0"/>
              <a:t> hebben we er een </a:t>
            </a:r>
            <a:r>
              <a:rPr lang="nl-NL" altLang="nl-NL" dirty="0" err="1"/>
              <a:t>carry</a:t>
            </a:r>
            <a:r>
              <a:rPr lang="nl-NL" altLang="nl-NL" dirty="0"/>
              <a:t> dan. Zijn beide 1. De </a:t>
            </a:r>
            <a:r>
              <a:rPr lang="nl-NL" altLang="nl-NL" dirty="0" err="1"/>
              <a:t>and</a:t>
            </a:r>
            <a:r>
              <a:rPr lang="nl-NL" altLang="nl-NL" dirty="0"/>
              <a:t> vertelt of we boven de 1 uitkomen. De </a:t>
            </a:r>
            <a:r>
              <a:rPr lang="nl-NL" altLang="nl-NL" dirty="0" err="1"/>
              <a:t>sum</a:t>
            </a:r>
            <a:r>
              <a:rPr lang="nl-NL" altLang="nl-NL" dirty="0"/>
              <a:t> verteld als we deze bij elkaar optellen zoals we </a:t>
            </a:r>
            <a:r>
              <a:rPr lang="nl-NL" altLang="nl-NL" dirty="0" err="1"/>
              <a:t>gewetnnt</a:t>
            </a:r>
            <a:r>
              <a:rPr lang="nl-NL" altLang="nl-NL" dirty="0"/>
              <a:t> zijn. </a:t>
            </a:r>
          </a:p>
          <a:p>
            <a:r>
              <a:rPr lang="nl-NL" altLang="nl-NL" dirty="0"/>
              <a:t>Als je hem </a:t>
            </a:r>
            <a:r>
              <a:rPr lang="nl-NL" altLang="nl-NL" dirty="0" err="1"/>
              <a:t>xor</a:t>
            </a:r>
            <a:r>
              <a:rPr lang="nl-NL" altLang="nl-NL" dirty="0"/>
              <a:t> dan weet je op welke positie er staat, met een </a:t>
            </a:r>
            <a:r>
              <a:rPr lang="nl-NL" altLang="nl-NL" dirty="0" err="1"/>
              <a:t>and</a:t>
            </a:r>
            <a:r>
              <a:rPr lang="nl-NL" altLang="nl-NL" dirty="0"/>
              <a:t> weet je of je er een moet </a:t>
            </a:r>
            <a:r>
              <a:rPr lang="nl-NL" altLang="nl-NL" dirty="0" err="1"/>
              <a:t>ontouden</a:t>
            </a:r>
            <a:r>
              <a:rPr lang="nl-NL" altLang="nl-NL" dirty="0"/>
              <a:t> en of je hem dan door moet geven. </a:t>
            </a:r>
          </a:p>
        </p:txBody>
      </p:sp>
      <p:sp>
        <p:nvSpPr>
          <p:cNvPr id="57348" name="Header Placeholder 3">
            <a:extLst>
              <a:ext uri="{FF2B5EF4-FFF2-40B4-BE49-F238E27FC236}">
                <a16:creationId xmlns:a16="http://schemas.microsoft.com/office/drawing/2014/main" id="{3F97A5B5-6E59-4401-9EE4-7B4585D791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57349" name="Date Placeholder 4">
            <a:extLst>
              <a:ext uri="{FF2B5EF4-FFF2-40B4-BE49-F238E27FC236}">
                <a16:creationId xmlns:a16="http://schemas.microsoft.com/office/drawing/2014/main" id="{8A756291-3C7B-492F-A0C6-1179AEE4BC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63C12F-9A44-454B-970E-94E3EEEC193E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57350" name="Footer Placeholder 5">
            <a:extLst>
              <a:ext uri="{FF2B5EF4-FFF2-40B4-BE49-F238E27FC236}">
                <a16:creationId xmlns:a16="http://schemas.microsoft.com/office/drawing/2014/main" id="{D449A1B4-2C66-4BEF-9727-2EC4F0FBE8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57351" name="Slide Number Placeholder 6">
            <a:extLst>
              <a:ext uri="{FF2B5EF4-FFF2-40B4-BE49-F238E27FC236}">
                <a16:creationId xmlns:a16="http://schemas.microsoft.com/office/drawing/2014/main" id="{1EB17537-B5D0-47AE-A210-9C492EE625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48EACF-4640-44DC-B751-0688CF43DBC7}" type="slidenum">
              <a:rPr lang="en-US" altLang="nl-NL" sz="1200" smtClean="0"/>
              <a:pPr/>
              <a:t>32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6773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FBE5A113-FB6F-402F-AB8F-B7ACC5796A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C25D5636-5BF7-4EBF-8657-04CDC968FF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Vorige nadeel dat de </a:t>
            </a:r>
            <a:r>
              <a:rPr lang="nl-NL" altLang="nl-NL" dirty="0" err="1"/>
              <a:t>carry</a:t>
            </a:r>
            <a:r>
              <a:rPr lang="nl-NL" altLang="nl-NL" dirty="0"/>
              <a:t> nergens blijft. </a:t>
            </a:r>
          </a:p>
          <a:p>
            <a:endParaRPr lang="nl-NL" altLang="nl-NL" dirty="0"/>
          </a:p>
          <a:p>
            <a:r>
              <a:rPr lang="nl-NL" altLang="nl-NL" dirty="0"/>
              <a:t>Hier willen we dat we ook </a:t>
            </a:r>
            <a:r>
              <a:rPr lang="nl-NL" altLang="nl-NL" dirty="0" err="1"/>
              <a:t>kunen</a:t>
            </a:r>
            <a:r>
              <a:rPr lang="nl-NL" altLang="nl-NL" dirty="0"/>
              <a:t> zeggen dat we die gene die is onthouden dat we die willen </a:t>
            </a:r>
            <a:r>
              <a:rPr lang="nl-NL" altLang="nl-NL" dirty="0" err="1"/>
              <a:t>ebhouden</a:t>
            </a:r>
            <a:r>
              <a:rPr lang="nl-NL" altLang="nl-NL" dirty="0"/>
              <a:t>. </a:t>
            </a:r>
          </a:p>
          <a:p>
            <a:endParaRPr lang="nl-NL" altLang="nl-NL" dirty="0"/>
          </a:p>
          <a:p>
            <a:r>
              <a:rPr lang="nl-NL" altLang="nl-NL" b="1" dirty="0"/>
              <a:t>NALEZEN&gt; </a:t>
            </a:r>
          </a:p>
        </p:txBody>
      </p:sp>
      <p:sp>
        <p:nvSpPr>
          <p:cNvPr id="59396" name="Header Placeholder 3">
            <a:extLst>
              <a:ext uri="{FF2B5EF4-FFF2-40B4-BE49-F238E27FC236}">
                <a16:creationId xmlns:a16="http://schemas.microsoft.com/office/drawing/2014/main" id="{02CC4005-3FEF-4C70-BBA8-1A7E77E4BE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59397" name="Date Placeholder 4">
            <a:extLst>
              <a:ext uri="{FF2B5EF4-FFF2-40B4-BE49-F238E27FC236}">
                <a16:creationId xmlns:a16="http://schemas.microsoft.com/office/drawing/2014/main" id="{7BB18436-3CE6-4C8D-ABCE-270B55BA76F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534EC96-B2B3-45AD-AB49-A200CC276AFD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59398" name="Footer Placeholder 5">
            <a:extLst>
              <a:ext uri="{FF2B5EF4-FFF2-40B4-BE49-F238E27FC236}">
                <a16:creationId xmlns:a16="http://schemas.microsoft.com/office/drawing/2014/main" id="{4353C214-9B12-4754-8963-A0507107E12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59399" name="Slide Number Placeholder 6">
            <a:extLst>
              <a:ext uri="{FF2B5EF4-FFF2-40B4-BE49-F238E27FC236}">
                <a16:creationId xmlns:a16="http://schemas.microsoft.com/office/drawing/2014/main" id="{1544E23B-B3EC-480E-B5E2-B5D76B7106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630585-11A1-4BD2-91D1-FE985EF398C1}" type="slidenum">
              <a:rPr lang="en-US" altLang="nl-NL" sz="1200" smtClean="0"/>
              <a:pPr/>
              <a:t>33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067987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BE2ECDAA-FC76-471F-8D33-34DBA4354C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310320DF-EF51-45AD-90C5-F40579018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61444" name="Header Placeholder 3">
            <a:extLst>
              <a:ext uri="{FF2B5EF4-FFF2-40B4-BE49-F238E27FC236}">
                <a16:creationId xmlns:a16="http://schemas.microsoft.com/office/drawing/2014/main" id="{1CCE122B-161B-44DD-9E4F-08CFD4D32D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61445" name="Date Placeholder 4">
            <a:extLst>
              <a:ext uri="{FF2B5EF4-FFF2-40B4-BE49-F238E27FC236}">
                <a16:creationId xmlns:a16="http://schemas.microsoft.com/office/drawing/2014/main" id="{A7EB50AF-1473-44C1-B3ED-AD95B4F0BF0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03E97EF-090B-4E57-92E8-F05BC2613548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61446" name="Footer Placeholder 5">
            <a:extLst>
              <a:ext uri="{FF2B5EF4-FFF2-40B4-BE49-F238E27FC236}">
                <a16:creationId xmlns:a16="http://schemas.microsoft.com/office/drawing/2014/main" id="{40DE580B-D1C7-419C-BE4C-D583C1420E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61447" name="Slide Number Placeholder 6">
            <a:extLst>
              <a:ext uri="{FF2B5EF4-FFF2-40B4-BE49-F238E27FC236}">
                <a16:creationId xmlns:a16="http://schemas.microsoft.com/office/drawing/2014/main" id="{100BA4D3-7F8A-4CBC-9FC7-051B46555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F2E2DBE-AFEB-4866-B42B-D256948542F2}" type="slidenum">
              <a:rPr lang="en-US" altLang="nl-NL" sz="1200" smtClean="0"/>
              <a:pPr/>
              <a:t>34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983452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C4732EC2-A41F-40D2-AF6A-8069FC61B0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FD7AD35C-AB44-4108-B2B5-57D380C34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63492" name="Header Placeholder 3">
            <a:extLst>
              <a:ext uri="{FF2B5EF4-FFF2-40B4-BE49-F238E27FC236}">
                <a16:creationId xmlns:a16="http://schemas.microsoft.com/office/drawing/2014/main" id="{76135508-9E6E-4E9E-890C-74E1498358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63493" name="Date Placeholder 4">
            <a:extLst>
              <a:ext uri="{FF2B5EF4-FFF2-40B4-BE49-F238E27FC236}">
                <a16:creationId xmlns:a16="http://schemas.microsoft.com/office/drawing/2014/main" id="{5F7912A1-CB07-42F9-A328-DE0BF861ADD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11E9E6D-6D04-46E6-B274-1753AB4F34EF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63494" name="Footer Placeholder 5">
            <a:extLst>
              <a:ext uri="{FF2B5EF4-FFF2-40B4-BE49-F238E27FC236}">
                <a16:creationId xmlns:a16="http://schemas.microsoft.com/office/drawing/2014/main" id="{4FF3D723-1C7E-477F-A9D5-5D8B8E1265E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63495" name="Slide Number Placeholder 6">
            <a:extLst>
              <a:ext uri="{FF2B5EF4-FFF2-40B4-BE49-F238E27FC236}">
                <a16:creationId xmlns:a16="http://schemas.microsoft.com/office/drawing/2014/main" id="{3E7A4B01-6076-4342-B3E0-A866EDEC45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173CCE-E2F9-468D-AD5C-FA976853C1D6}" type="slidenum">
              <a:rPr lang="en-US" altLang="nl-NL" sz="1200" smtClean="0"/>
              <a:pPr/>
              <a:t>35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9664671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36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917620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73D3F885-A786-4392-A17A-7964E68CA1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1A54B1AF-38EF-4261-B43A-4EE3CE783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65540" name="Header Placeholder 3">
            <a:extLst>
              <a:ext uri="{FF2B5EF4-FFF2-40B4-BE49-F238E27FC236}">
                <a16:creationId xmlns:a16="http://schemas.microsoft.com/office/drawing/2014/main" id="{C8D89A81-FA7C-4963-B94C-948FD51B55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65541" name="Date Placeholder 4">
            <a:extLst>
              <a:ext uri="{FF2B5EF4-FFF2-40B4-BE49-F238E27FC236}">
                <a16:creationId xmlns:a16="http://schemas.microsoft.com/office/drawing/2014/main" id="{37B5C3CE-4693-41FB-A121-98C18B613DF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EE66398-FE0A-436E-A296-C725030F1CF7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65542" name="Footer Placeholder 5">
            <a:extLst>
              <a:ext uri="{FF2B5EF4-FFF2-40B4-BE49-F238E27FC236}">
                <a16:creationId xmlns:a16="http://schemas.microsoft.com/office/drawing/2014/main" id="{5A578FE5-3535-4952-B94E-880C5EFF03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65543" name="Slide Number Placeholder 6">
            <a:extLst>
              <a:ext uri="{FF2B5EF4-FFF2-40B4-BE49-F238E27FC236}">
                <a16:creationId xmlns:a16="http://schemas.microsoft.com/office/drawing/2014/main" id="{F90D8BC4-C677-4393-A00A-710A451793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BB7872F-A3FA-4ED8-9700-13E353E18E49}" type="slidenum">
              <a:rPr lang="en-US" altLang="nl-NL" sz="1200" smtClean="0"/>
              <a:pPr/>
              <a:t>37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710164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24F7933E-FF26-4201-9C2F-9BC736C4DE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3BEEFCDE-88AE-4727-B02F-9AD13EECC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67588" name="Header Placeholder 3">
            <a:extLst>
              <a:ext uri="{FF2B5EF4-FFF2-40B4-BE49-F238E27FC236}">
                <a16:creationId xmlns:a16="http://schemas.microsoft.com/office/drawing/2014/main" id="{E0389D32-3D30-44ED-B6FA-EC84BDC17A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67589" name="Date Placeholder 4">
            <a:extLst>
              <a:ext uri="{FF2B5EF4-FFF2-40B4-BE49-F238E27FC236}">
                <a16:creationId xmlns:a16="http://schemas.microsoft.com/office/drawing/2014/main" id="{227585A0-F4D8-4B13-BD78-EF4AC02B7EA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66C1B4-F7A0-4522-8A58-912A2918C49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67590" name="Footer Placeholder 5">
            <a:extLst>
              <a:ext uri="{FF2B5EF4-FFF2-40B4-BE49-F238E27FC236}">
                <a16:creationId xmlns:a16="http://schemas.microsoft.com/office/drawing/2014/main" id="{8A394B7F-8A06-4E12-B00A-8AA9D7DBE7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67591" name="Slide Number Placeholder 6">
            <a:extLst>
              <a:ext uri="{FF2B5EF4-FFF2-40B4-BE49-F238E27FC236}">
                <a16:creationId xmlns:a16="http://schemas.microsoft.com/office/drawing/2014/main" id="{78F97273-B056-40DF-B04F-4CB2332DDF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E354C86-821B-47FA-9E8F-9A8B9C662399}" type="slidenum">
              <a:rPr lang="en-US" altLang="nl-NL" sz="1200" smtClean="0"/>
              <a:pPr/>
              <a:t>38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906703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XOR = comparator vergelijken van getallen. Als je 2 exact dezelfde getallen </a:t>
            </a:r>
            <a:r>
              <a:rPr lang="nl-NL" altLang="nl-NL" dirty="0" err="1"/>
              <a:t>xoren</a:t>
            </a:r>
            <a:r>
              <a:rPr lang="nl-NL" altLang="nl-NL" dirty="0"/>
              <a:t> komt er 0 uit, dus daardoor weet je of het getal hetzelfde is. Je wilt graag een getal gelijk aan elkaar hebben bijvoorbeeld. Dus hiervoor gebruik je de </a:t>
            </a:r>
            <a:r>
              <a:rPr lang="nl-NL" altLang="nl-NL" dirty="0" err="1"/>
              <a:t>xor</a:t>
            </a:r>
            <a:r>
              <a:rPr lang="nl-NL" altLang="nl-NL" dirty="0"/>
              <a:t>. ZO kan je </a:t>
            </a:r>
            <a:r>
              <a:rPr lang="nl-NL" altLang="nl-NL" dirty="0" err="1"/>
              <a:t>oook</a:t>
            </a:r>
            <a:r>
              <a:rPr lang="nl-NL" altLang="nl-NL" dirty="0"/>
              <a:t> uitrekenen of a groter dan b. Dit doen ze door als ze allebei </a:t>
            </a:r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39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191460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A16B6F03-4D0F-47CF-8623-D1D03A28A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0F839632-7EA3-494C-A805-CCDD3BA53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69636" name="Header Placeholder 3">
            <a:extLst>
              <a:ext uri="{FF2B5EF4-FFF2-40B4-BE49-F238E27FC236}">
                <a16:creationId xmlns:a16="http://schemas.microsoft.com/office/drawing/2014/main" id="{DC1582D7-B1FA-4577-8C72-1D71A9E88A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69637" name="Date Placeholder 4">
            <a:extLst>
              <a:ext uri="{FF2B5EF4-FFF2-40B4-BE49-F238E27FC236}">
                <a16:creationId xmlns:a16="http://schemas.microsoft.com/office/drawing/2014/main" id="{CEDC343B-019C-4AB8-88B1-7DE0D157E5A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5753FB-DA4A-4901-A48F-C99175F6FDD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69638" name="Footer Placeholder 5">
            <a:extLst>
              <a:ext uri="{FF2B5EF4-FFF2-40B4-BE49-F238E27FC236}">
                <a16:creationId xmlns:a16="http://schemas.microsoft.com/office/drawing/2014/main" id="{0A26DC69-F212-491A-A1EE-D949666B712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69639" name="Slide Number Placeholder 6">
            <a:extLst>
              <a:ext uri="{FF2B5EF4-FFF2-40B4-BE49-F238E27FC236}">
                <a16:creationId xmlns:a16="http://schemas.microsoft.com/office/drawing/2014/main" id="{9300DD96-CDEE-4698-B7F5-0C516B0D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7711DFD-E7C4-4E94-B2EF-FC98A56FF06D}" type="slidenum">
              <a:rPr lang="en-US" altLang="nl-NL" sz="1200" smtClean="0"/>
              <a:pPr/>
              <a:t>40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601631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Hier bekijkt die alle bitjes </a:t>
            </a:r>
            <a:r>
              <a:rPr lang="nl-NL" altLang="nl-NL" dirty="0" err="1"/>
              <a:t>bijelkaar</a:t>
            </a:r>
            <a:r>
              <a:rPr lang="nl-NL" altLang="nl-NL" dirty="0"/>
              <a:t> of er tenminste 1 waar is. Als je dit getal 01101100 is er tenminste 1 = waar, dus wordt het omgekeerd dan is het 0. Dus andersom is een 1 en weetje of het allemaal een 0 was, dan krijg je signaal op de lijn. </a:t>
            </a:r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41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171048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2DEC31C6-16A6-4CCA-AE31-8427292B93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0341AE4F-95E4-4E4D-ADF8-31806B04E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4340" name="Header Placeholder 3">
            <a:extLst>
              <a:ext uri="{FF2B5EF4-FFF2-40B4-BE49-F238E27FC236}">
                <a16:creationId xmlns:a16="http://schemas.microsoft.com/office/drawing/2014/main" id="{B2ABD1F3-4868-4C15-9885-EFB8F3D5E17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4341" name="Date Placeholder 4">
            <a:extLst>
              <a:ext uri="{FF2B5EF4-FFF2-40B4-BE49-F238E27FC236}">
                <a16:creationId xmlns:a16="http://schemas.microsoft.com/office/drawing/2014/main" id="{1EE6C138-9F26-4619-AA04-84E5A47122F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A405F1-5E53-4376-941A-E0959FFEB849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4342" name="Footer Placeholder 5">
            <a:extLst>
              <a:ext uri="{FF2B5EF4-FFF2-40B4-BE49-F238E27FC236}">
                <a16:creationId xmlns:a16="http://schemas.microsoft.com/office/drawing/2014/main" id="{161C741D-1F33-4CEA-AC07-2A2417CFD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4343" name="Slide Number Placeholder 6">
            <a:extLst>
              <a:ext uri="{FF2B5EF4-FFF2-40B4-BE49-F238E27FC236}">
                <a16:creationId xmlns:a16="http://schemas.microsoft.com/office/drawing/2014/main" id="{DB2969CC-8585-460C-90D1-3D3B64B2E9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FF7291-C813-4FC8-9CDD-65AD8D493F69}" type="slidenum">
              <a:rPr lang="en-US" altLang="nl-NL" sz="1200" smtClean="0"/>
              <a:pPr/>
              <a:t>6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630648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D8A9BAC1-78E2-4632-8C08-73F6682481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1842FC57-73E2-426D-B227-87A19F150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71684" name="Header Placeholder 3">
            <a:extLst>
              <a:ext uri="{FF2B5EF4-FFF2-40B4-BE49-F238E27FC236}">
                <a16:creationId xmlns:a16="http://schemas.microsoft.com/office/drawing/2014/main" id="{18415776-9B07-4FC2-9BD1-A614FF6672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71685" name="Date Placeholder 4">
            <a:extLst>
              <a:ext uri="{FF2B5EF4-FFF2-40B4-BE49-F238E27FC236}">
                <a16:creationId xmlns:a16="http://schemas.microsoft.com/office/drawing/2014/main" id="{E8F40B88-4796-4BDD-9C93-A386CE73D73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CEA3E2-8DC7-4EF9-B073-D0F8342A59E4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71686" name="Footer Placeholder 5">
            <a:extLst>
              <a:ext uri="{FF2B5EF4-FFF2-40B4-BE49-F238E27FC236}">
                <a16:creationId xmlns:a16="http://schemas.microsoft.com/office/drawing/2014/main" id="{DC0E6C48-E973-4E1F-9F56-25B25EFAA7D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71687" name="Slide Number Placeholder 6">
            <a:extLst>
              <a:ext uri="{FF2B5EF4-FFF2-40B4-BE49-F238E27FC236}">
                <a16:creationId xmlns:a16="http://schemas.microsoft.com/office/drawing/2014/main" id="{1C1EABF5-967A-4396-AB06-E9DA1A52B3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B5466A1-1AE2-4871-B905-E31E8685A0B7}" type="slidenum">
              <a:rPr lang="en-US" altLang="nl-NL" sz="1200" smtClean="0"/>
              <a:pPr/>
              <a:t>42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8144723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2BEAF3D-3D5B-4F2B-9E88-1F41F5599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8A84C03-38E5-4139-ABD1-20AF47D8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32772" name="Header Placeholder 3">
            <a:extLst>
              <a:ext uri="{FF2B5EF4-FFF2-40B4-BE49-F238E27FC236}">
                <a16:creationId xmlns:a16="http://schemas.microsoft.com/office/drawing/2014/main" id="{DC5927C8-A0D8-49EA-B61A-BA2860C2C2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32773" name="Date Placeholder 4">
            <a:extLst>
              <a:ext uri="{FF2B5EF4-FFF2-40B4-BE49-F238E27FC236}">
                <a16:creationId xmlns:a16="http://schemas.microsoft.com/office/drawing/2014/main" id="{A71FD52D-6D54-46AB-BD0A-B228BC0DA3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439DBF-C73E-4C01-BFDF-A2D42A84E60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32774" name="Footer Placeholder 5">
            <a:extLst>
              <a:ext uri="{FF2B5EF4-FFF2-40B4-BE49-F238E27FC236}">
                <a16:creationId xmlns:a16="http://schemas.microsoft.com/office/drawing/2014/main" id="{479748B8-49A2-4230-85D4-38AB41CA0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32775" name="Slide Number Placeholder 6">
            <a:extLst>
              <a:ext uri="{FF2B5EF4-FFF2-40B4-BE49-F238E27FC236}">
                <a16:creationId xmlns:a16="http://schemas.microsoft.com/office/drawing/2014/main" id="{77576F72-3592-4D3E-B8F4-BF4FA2DA0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73CF4A-FBDC-405F-B99D-6156F070FF5C}" type="slidenum">
              <a:rPr lang="en-US" altLang="nl-NL" sz="1200" smtClean="0"/>
              <a:pPr/>
              <a:t>43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6992198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8DB8220D-5DA7-418F-9922-FC8ECDEAE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227B5453-375C-47C9-9074-6C2641FC4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73732" name="Header Placeholder 3">
            <a:extLst>
              <a:ext uri="{FF2B5EF4-FFF2-40B4-BE49-F238E27FC236}">
                <a16:creationId xmlns:a16="http://schemas.microsoft.com/office/drawing/2014/main" id="{2FF6F540-B3C0-4C4A-8E1F-5F4CCA7FF5B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73733" name="Date Placeholder 4">
            <a:extLst>
              <a:ext uri="{FF2B5EF4-FFF2-40B4-BE49-F238E27FC236}">
                <a16:creationId xmlns:a16="http://schemas.microsoft.com/office/drawing/2014/main" id="{0EFBB5C1-9ED3-4C3C-B63C-586400C818C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9A4A93C-ED46-4FA5-9558-A46515C7C28B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73734" name="Footer Placeholder 5">
            <a:extLst>
              <a:ext uri="{FF2B5EF4-FFF2-40B4-BE49-F238E27FC236}">
                <a16:creationId xmlns:a16="http://schemas.microsoft.com/office/drawing/2014/main" id="{A28134D9-7477-4C9B-B6B8-71CBBEAE29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73735" name="Slide Number Placeholder 6">
            <a:extLst>
              <a:ext uri="{FF2B5EF4-FFF2-40B4-BE49-F238E27FC236}">
                <a16:creationId xmlns:a16="http://schemas.microsoft.com/office/drawing/2014/main" id="{0EFEE2F7-7B81-4829-8926-57276F607F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F0075DF-0821-4CAA-A9A6-081514D9A8E2}" type="slidenum">
              <a:rPr lang="en-US" altLang="nl-NL" sz="1200" smtClean="0"/>
              <a:pPr/>
              <a:t>44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3154934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429D1E19-0082-4365-9110-5339FD1ED6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18C78B71-37FB-44BE-816F-E8395A1D7B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75780" name="Header Placeholder 3">
            <a:extLst>
              <a:ext uri="{FF2B5EF4-FFF2-40B4-BE49-F238E27FC236}">
                <a16:creationId xmlns:a16="http://schemas.microsoft.com/office/drawing/2014/main" id="{40FECF37-531A-4D51-82E9-25E384F222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75781" name="Date Placeholder 4">
            <a:extLst>
              <a:ext uri="{FF2B5EF4-FFF2-40B4-BE49-F238E27FC236}">
                <a16:creationId xmlns:a16="http://schemas.microsoft.com/office/drawing/2014/main" id="{C4FDC081-9C8D-46FB-9DFA-DBE9744152D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9B3861D-F021-4A6B-A65C-E5682522521E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75782" name="Footer Placeholder 5">
            <a:extLst>
              <a:ext uri="{FF2B5EF4-FFF2-40B4-BE49-F238E27FC236}">
                <a16:creationId xmlns:a16="http://schemas.microsoft.com/office/drawing/2014/main" id="{B8216F9D-375C-49DC-8E62-E7D2AEBFAFA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75783" name="Slide Number Placeholder 6">
            <a:extLst>
              <a:ext uri="{FF2B5EF4-FFF2-40B4-BE49-F238E27FC236}">
                <a16:creationId xmlns:a16="http://schemas.microsoft.com/office/drawing/2014/main" id="{D239DDCB-9AED-4FAB-A72D-560AE9BA88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C2AF45-C801-416F-8328-E76EB6CF71B2}" type="slidenum">
              <a:rPr lang="en-US" altLang="nl-NL" sz="1200" smtClean="0"/>
              <a:pPr/>
              <a:t>45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4005454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4708046C-36A7-4E8D-BDC8-1B10EA9F6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11A041B-C58A-4488-87C0-233F03D05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00356" name="Header Placeholder 3">
            <a:extLst>
              <a:ext uri="{FF2B5EF4-FFF2-40B4-BE49-F238E27FC236}">
                <a16:creationId xmlns:a16="http://schemas.microsoft.com/office/drawing/2014/main" id="{D7289C2E-F26D-4B9D-99D7-45DB9C533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0357" name="Date Placeholder 4">
            <a:extLst>
              <a:ext uri="{FF2B5EF4-FFF2-40B4-BE49-F238E27FC236}">
                <a16:creationId xmlns:a16="http://schemas.microsoft.com/office/drawing/2014/main" id="{8604FA85-E4E3-440A-8747-200E88AB7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8768C8-5529-4371-A05F-69570FE5FA8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0358" name="Footer Placeholder 5">
            <a:extLst>
              <a:ext uri="{FF2B5EF4-FFF2-40B4-BE49-F238E27FC236}">
                <a16:creationId xmlns:a16="http://schemas.microsoft.com/office/drawing/2014/main" id="{1C21C5D0-A813-49ED-B4C6-5824FCA7F3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0359" name="Slide Number Placeholder 6">
            <a:extLst>
              <a:ext uri="{FF2B5EF4-FFF2-40B4-BE49-F238E27FC236}">
                <a16:creationId xmlns:a16="http://schemas.microsoft.com/office/drawing/2014/main" id="{67F55824-34CC-4928-8CD4-4954BCC08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D5D42A-E393-4115-A749-6A8868307BB3}" type="slidenum">
              <a:rPr lang="en-US" altLang="nl-NL" sz="1200" smtClean="0"/>
              <a:pPr/>
              <a:t>46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6941868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BB206CFC-BBDF-4D82-AD01-43298873E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76B39-BBCE-47EB-9805-F0110BD49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 dirty="0"/>
          </a:p>
        </p:txBody>
      </p:sp>
      <p:sp>
        <p:nvSpPr>
          <p:cNvPr id="20484" name="Header Placeholder 3">
            <a:extLst>
              <a:ext uri="{FF2B5EF4-FFF2-40B4-BE49-F238E27FC236}">
                <a16:creationId xmlns:a16="http://schemas.microsoft.com/office/drawing/2014/main" id="{FB8ED59B-8DB3-462C-A497-3B2DE69590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20485" name="Date Placeholder 4">
            <a:extLst>
              <a:ext uri="{FF2B5EF4-FFF2-40B4-BE49-F238E27FC236}">
                <a16:creationId xmlns:a16="http://schemas.microsoft.com/office/drawing/2014/main" id="{322DBAB6-0B4C-4821-B895-B708D07491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C1785B-5E03-4CB8-B63F-C9C164D110C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20486" name="Footer Placeholder 5">
            <a:extLst>
              <a:ext uri="{FF2B5EF4-FFF2-40B4-BE49-F238E27FC236}">
                <a16:creationId xmlns:a16="http://schemas.microsoft.com/office/drawing/2014/main" id="{A4EE4650-15DD-47EB-8756-DFF29350948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20487" name="Slide Number Placeholder 6">
            <a:extLst>
              <a:ext uri="{FF2B5EF4-FFF2-40B4-BE49-F238E27FC236}">
                <a16:creationId xmlns:a16="http://schemas.microsoft.com/office/drawing/2014/main" id="{ECC0D89E-8E8A-4631-A6DC-8BF7530B3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9F47CB-B9F3-45B5-9081-AF30917AF6E3}" type="slidenum">
              <a:rPr lang="en-US" altLang="nl-NL" sz="1200" smtClean="0"/>
              <a:pPr/>
              <a:t>47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62800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67C17CCB-59FB-4ED1-BB20-63ED3096F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9BD76D88-A83C-4C1C-A0C6-9DD155AE6C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81924" name="Header Placeholder 3">
            <a:extLst>
              <a:ext uri="{FF2B5EF4-FFF2-40B4-BE49-F238E27FC236}">
                <a16:creationId xmlns:a16="http://schemas.microsoft.com/office/drawing/2014/main" id="{D4FEBDBD-CD59-4C4D-8395-C58C876B1E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81925" name="Date Placeholder 4">
            <a:extLst>
              <a:ext uri="{FF2B5EF4-FFF2-40B4-BE49-F238E27FC236}">
                <a16:creationId xmlns:a16="http://schemas.microsoft.com/office/drawing/2014/main" id="{22D3C806-FF1B-4389-ADA4-74A6F667A5A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F2AC12-0754-4101-86AB-80A9F626869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81926" name="Footer Placeholder 5">
            <a:extLst>
              <a:ext uri="{FF2B5EF4-FFF2-40B4-BE49-F238E27FC236}">
                <a16:creationId xmlns:a16="http://schemas.microsoft.com/office/drawing/2014/main" id="{411573C7-FA4F-4E9D-AA5C-C51DF6C352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81927" name="Slide Number Placeholder 6">
            <a:extLst>
              <a:ext uri="{FF2B5EF4-FFF2-40B4-BE49-F238E27FC236}">
                <a16:creationId xmlns:a16="http://schemas.microsoft.com/office/drawing/2014/main" id="{4426C4F4-464A-4A4D-A39B-CE4979CEC0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CBEFC2-5792-4B25-8D56-0F2FDAD498B3}" type="slidenum">
              <a:rPr lang="en-US" altLang="nl-NL" sz="1200" smtClean="0"/>
              <a:pPr/>
              <a:t>48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3000723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4708046C-36A7-4E8D-BDC8-1B10EA9F6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11A041B-C58A-4488-87C0-233F03D05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0356" name="Header Placeholder 3">
            <a:extLst>
              <a:ext uri="{FF2B5EF4-FFF2-40B4-BE49-F238E27FC236}">
                <a16:creationId xmlns:a16="http://schemas.microsoft.com/office/drawing/2014/main" id="{D7289C2E-F26D-4B9D-99D7-45DB9C533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0357" name="Date Placeholder 4">
            <a:extLst>
              <a:ext uri="{FF2B5EF4-FFF2-40B4-BE49-F238E27FC236}">
                <a16:creationId xmlns:a16="http://schemas.microsoft.com/office/drawing/2014/main" id="{8604FA85-E4E3-440A-8747-200E88AB7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8768C8-5529-4371-A05F-69570FE5FA8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0358" name="Footer Placeholder 5">
            <a:extLst>
              <a:ext uri="{FF2B5EF4-FFF2-40B4-BE49-F238E27FC236}">
                <a16:creationId xmlns:a16="http://schemas.microsoft.com/office/drawing/2014/main" id="{1C21C5D0-A813-49ED-B4C6-5824FCA7F3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0359" name="Slide Number Placeholder 6">
            <a:extLst>
              <a:ext uri="{FF2B5EF4-FFF2-40B4-BE49-F238E27FC236}">
                <a16:creationId xmlns:a16="http://schemas.microsoft.com/office/drawing/2014/main" id="{67F55824-34CC-4928-8CD4-4954BCC08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D5D42A-E393-4115-A749-6A8868307BB3}" type="slidenum">
              <a:rPr lang="en-US" altLang="nl-NL" sz="1200" smtClean="0"/>
              <a:pPr/>
              <a:t>49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023593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833B0713-2077-48BF-80EE-05B4BCD398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76B39-BBCE-47EB-9805-F0110BD49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86020" name="Header Placeholder 3">
            <a:extLst>
              <a:ext uri="{FF2B5EF4-FFF2-40B4-BE49-F238E27FC236}">
                <a16:creationId xmlns:a16="http://schemas.microsoft.com/office/drawing/2014/main" id="{1ADD2534-4CB2-47A3-B309-A74C57FEC96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86021" name="Date Placeholder 4">
            <a:extLst>
              <a:ext uri="{FF2B5EF4-FFF2-40B4-BE49-F238E27FC236}">
                <a16:creationId xmlns:a16="http://schemas.microsoft.com/office/drawing/2014/main" id="{3E7FBF0F-42FF-4254-BC2E-DBF598EF2E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8FACB6C-9E14-41E5-ACC0-FE541BCF7C3A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86022" name="Footer Placeholder 5">
            <a:extLst>
              <a:ext uri="{FF2B5EF4-FFF2-40B4-BE49-F238E27FC236}">
                <a16:creationId xmlns:a16="http://schemas.microsoft.com/office/drawing/2014/main" id="{909D1151-BC4E-4CC9-9F48-8F2AEA34C75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86023" name="Slide Number Placeholder 6">
            <a:extLst>
              <a:ext uri="{FF2B5EF4-FFF2-40B4-BE49-F238E27FC236}">
                <a16:creationId xmlns:a16="http://schemas.microsoft.com/office/drawing/2014/main" id="{94312AD2-63B1-4801-AD4D-63FB0D2A16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0BD7EEA-E433-4A15-9733-DD0016F1C9D8}" type="slidenum">
              <a:rPr lang="en-US" altLang="nl-NL" sz="1200" smtClean="0"/>
              <a:pPr/>
              <a:t>50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8884827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4708046C-36A7-4E8D-BDC8-1B10EA9F6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11A041B-C58A-4488-87C0-233F03D05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0356" name="Header Placeholder 3">
            <a:extLst>
              <a:ext uri="{FF2B5EF4-FFF2-40B4-BE49-F238E27FC236}">
                <a16:creationId xmlns:a16="http://schemas.microsoft.com/office/drawing/2014/main" id="{D7289C2E-F26D-4B9D-99D7-45DB9C533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0357" name="Date Placeholder 4">
            <a:extLst>
              <a:ext uri="{FF2B5EF4-FFF2-40B4-BE49-F238E27FC236}">
                <a16:creationId xmlns:a16="http://schemas.microsoft.com/office/drawing/2014/main" id="{8604FA85-E4E3-440A-8747-200E88AB7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8768C8-5529-4371-A05F-69570FE5FA8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0358" name="Footer Placeholder 5">
            <a:extLst>
              <a:ext uri="{FF2B5EF4-FFF2-40B4-BE49-F238E27FC236}">
                <a16:creationId xmlns:a16="http://schemas.microsoft.com/office/drawing/2014/main" id="{1C21C5D0-A813-49ED-B4C6-5824FCA7F3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0359" name="Slide Number Placeholder 6">
            <a:extLst>
              <a:ext uri="{FF2B5EF4-FFF2-40B4-BE49-F238E27FC236}">
                <a16:creationId xmlns:a16="http://schemas.microsoft.com/office/drawing/2014/main" id="{67F55824-34CC-4928-8CD4-4954BCC08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D5D42A-E393-4115-A749-6A8868307BB3}" type="slidenum">
              <a:rPr lang="en-US" altLang="nl-NL" sz="1200" smtClean="0"/>
              <a:pPr/>
              <a:t>51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518218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4708046C-36A7-4E8D-BDC8-1B10EA9F6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11A041B-C58A-4488-87C0-233F03D05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00356" name="Header Placeholder 3">
            <a:extLst>
              <a:ext uri="{FF2B5EF4-FFF2-40B4-BE49-F238E27FC236}">
                <a16:creationId xmlns:a16="http://schemas.microsoft.com/office/drawing/2014/main" id="{D7289C2E-F26D-4B9D-99D7-45DB9C533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0357" name="Date Placeholder 4">
            <a:extLst>
              <a:ext uri="{FF2B5EF4-FFF2-40B4-BE49-F238E27FC236}">
                <a16:creationId xmlns:a16="http://schemas.microsoft.com/office/drawing/2014/main" id="{8604FA85-E4E3-440A-8747-200E88AB7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8768C8-5529-4371-A05F-69570FE5FA8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0358" name="Footer Placeholder 5">
            <a:extLst>
              <a:ext uri="{FF2B5EF4-FFF2-40B4-BE49-F238E27FC236}">
                <a16:creationId xmlns:a16="http://schemas.microsoft.com/office/drawing/2014/main" id="{1C21C5D0-A813-49ED-B4C6-5824FCA7F3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0359" name="Slide Number Placeholder 6">
            <a:extLst>
              <a:ext uri="{FF2B5EF4-FFF2-40B4-BE49-F238E27FC236}">
                <a16:creationId xmlns:a16="http://schemas.microsoft.com/office/drawing/2014/main" id="{67F55824-34CC-4928-8CD4-4954BCC08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D5D42A-E393-4115-A749-6A8868307BB3}" type="slidenum">
              <a:rPr lang="en-US" altLang="nl-NL" sz="1200" smtClean="0"/>
              <a:pPr/>
              <a:t>7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044575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8318BE05-4031-4027-8326-6215330EED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FD2B9D39-A9B5-49AF-9CB6-A87526F5E7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90116" name="Header Placeholder 3">
            <a:extLst>
              <a:ext uri="{FF2B5EF4-FFF2-40B4-BE49-F238E27FC236}">
                <a16:creationId xmlns:a16="http://schemas.microsoft.com/office/drawing/2014/main" id="{FE024192-AE72-41E0-9631-9450A4A8D2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90117" name="Date Placeholder 4">
            <a:extLst>
              <a:ext uri="{FF2B5EF4-FFF2-40B4-BE49-F238E27FC236}">
                <a16:creationId xmlns:a16="http://schemas.microsoft.com/office/drawing/2014/main" id="{DF0BB1B4-4EDE-4B61-918E-E3D67150A03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693B01-A2B9-4CDB-B435-0F4D56ED4B6A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90118" name="Footer Placeholder 5">
            <a:extLst>
              <a:ext uri="{FF2B5EF4-FFF2-40B4-BE49-F238E27FC236}">
                <a16:creationId xmlns:a16="http://schemas.microsoft.com/office/drawing/2014/main" id="{49B2D78C-3C84-4EBB-9715-031DC2C004D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90119" name="Slide Number Placeholder 6">
            <a:extLst>
              <a:ext uri="{FF2B5EF4-FFF2-40B4-BE49-F238E27FC236}">
                <a16:creationId xmlns:a16="http://schemas.microsoft.com/office/drawing/2014/main" id="{FC9DB403-3F91-4CE4-92DC-0324B5367C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B07FBA-91D5-4D04-8786-732ED9B9BDA1}" type="slidenum">
              <a:rPr lang="en-US" altLang="nl-NL" sz="1200" smtClean="0"/>
              <a:pPr/>
              <a:t>52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874969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3ED40AF7-5BBA-4CE3-A5AF-F97925C18F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EB020236-8299-45BB-8502-2DCED3AAB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92164" name="Header Placeholder 3">
            <a:extLst>
              <a:ext uri="{FF2B5EF4-FFF2-40B4-BE49-F238E27FC236}">
                <a16:creationId xmlns:a16="http://schemas.microsoft.com/office/drawing/2014/main" id="{1093212E-6F89-4727-9A4B-55451719BA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92165" name="Date Placeholder 4">
            <a:extLst>
              <a:ext uri="{FF2B5EF4-FFF2-40B4-BE49-F238E27FC236}">
                <a16:creationId xmlns:a16="http://schemas.microsoft.com/office/drawing/2014/main" id="{2F19582B-3BFF-4432-93A7-4FFBEA2AD9C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5743315-F21C-449C-9404-ECF9A5A6B157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92166" name="Footer Placeholder 5">
            <a:extLst>
              <a:ext uri="{FF2B5EF4-FFF2-40B4-BE49-F238E27FC236}">
                <a16:creationId xmlns:a16="http://schemas.microsoft.com/office/drawing/2014/main" id="{73DB68AF-0A6C-42BE-A511-0C181B4C56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92167" name="Slide Number Placeholder 6">
            <a:extLst>
              <a:ext uri="{FF2B5EF4-FFF2-40B4-BE49-F238E27FC236}">
                <a16:creationId xmlns:a16="http://schemas.microsoft.com/office/drawing/2014/main" id="{3775C47E-CFAD-4B79-9962-64156A7E88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5EB2F9-44F3-4296-B7FD-DD07C7B7FEB4}" type="slidenum">
              <a:rPr lang="en-US" altLang="nl-NL" sz="1200" smtClean="0"/>
              <a:pPr/>
              <a:t>53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4953245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4708046C-36A7-4E8D-BDC8-1B10EA9F6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11A041B-C58A-4488-87C0-233F03D05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0356" name="Header Placeholder 3">
            <a:extLst>
              <a:ext uri="{FF2B5EF4-FFF2-40B4-BE49-F238E27FC236}">
                <a16:creationId xmlns:a16="http://schemas.microsoft.com/office/drawing/2014/main" id="{D7289C2E-F26D-4B9D-99D7-45DB9C533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0357" name="Date Placeholder 4">
            <a:extLst>
              <a:ext uri="{FF2B5EF4-FFF2-40B4-BE49-F238E27FC236}">
                <a16:creationId xmlns:a16="http://schemas.microsoft.com/office/drawing/2014/main" id="{8604FA85-E4E3-440A-8747-200E88AB7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8768C8-5529-4371-A05F-69570FE5FA8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0358" name="Footer Placeholder 5">
            <a:extLst>
              <a:ext uri="{FF2B5EF4-FFF2-40B4-BE49-F238E27FC236}">
                <a16:creationId xmlns:a16="http://schemas.microsoft.com/office/drawing/2014/main" id="{1C21C5D0-A813-49ED-B4C6-5824FCA7F3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0359" name="Slide Number Placeholder 6">
            <a:extLst>
              <a:ext uri="{FF2B5EF4-FFF2-40B4-BE49-F238E27FC236}">
                <a16:creationId xmlns:a16="http://schemas.microsoft.com/office/drawing/2014/main" id="{67F55824-34CC-4928-8CD4-4954BCC08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D5D42A-E393-4115-A749-6A8868307BB3}" type="slidenum">
              <a:rPr lang="en-US" altLang="nl-NL" sz="1200" smtClean="0"/>
              <a:pPr/>
              <a:t>54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409360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6FC1DD7B-3361-4CFD-B71D-B4F53DF2F8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150AA-083A-4CE1-8AE8-90B415615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96260" name="Header Placeholder 3">
            <a:extLst>
              <a:ext uri="{FF2B5EF4-FFF2-40B4-BE49-F238E27FC236}">
                <a16:creationId xmlns:a16="http://schemas.microsoft.com/office/drawing/2014/main" id="{E7B3B366-75BD-4BC1-BBF9-4532375A199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96261" name="Date Placeholder 4">
            <a:extLst>
              <a:ext uri="{FF2B5EF4-FFF2-40B4-BE49-F238E27FC236}">
                <a16:creationId xmlns:a16="http://schemas.microsoft.com/office/drawing/2014/main" id="{4A1DAD2E-F2B5-4A05-8959-F62B0B17B79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7558D0-6A35-41B1-BB8A-4F444E4DEB3E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96262" name="Footer Placeholder 5">
            <a:extLst>
              <a:ext uri="{FF2B5EF4-FFF2-40B4-BE49-F238E27FC236}">
                <a16:creationId xmlns:a16="http://schemas.microsoft.com/office/drawing/2014/main" id="{B0C95968-2E2B-4E36-B6BC-BBF193A7419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96263" name="Slide Number Placeholder 6">
            <a:extLst>
              <a:ext uri="{FF2B5EF4-FFF2-40B4-BE49-F238E27FC236}">
                <a16:creationId xmlns:a16="http://schemas.microsoft.com/office/drawing/2014/main" id="{F4CFECE5-6B51-40D9-8786-3E7147125E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8D926D-DC96-4011-8A98-ACBCB02F8D4A}" type="slidenum">
              <a:rPr lang="en-US" altLang="nl-NL" sz="1200" smtClean="0"/>
              <a:pPr/>
              <a:t>55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1992541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14496160-F7F7-439D-A2DF-AA3A076DFE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45ED6FC1-C40F-4153-9351-BF13F56C2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98308" name="Header Placeholder 3">
            <a:extLst>
              <a:ext uri="{FF2B5EF4-FFF2-40B4-BE49-F238E27FC236}">
                <a16:creationId xmlns:a16="http://schemas.microsoft.com/office/drawing/2014/main" id="{E201F382-9208-4355-AD5C-BA8300C358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98309" name="Date Placeholder 4">
            <a:extLst>
              <a:ext uri="{FF2B5EF4-FFF2-40B4-BE49-F238E27FC236}">
                <a16:creationId xmlns:a16="http://schemas.microsoft.com/office/drawing/2014/main" id="{D7DEEAE8-0EDD-4002-BEB6-17952F760F2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410D32-7D23-49B3-91A1-6B7E2A23FDEE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98310" name="Footer Placeholder 5">
            <a:extLst>
              <a:ext uri="{FF2B5EF4-FFF2-40B4-BE49-F238E27FC236}">
                <a16:creationId xmlns:a16="http://schemas.microsoft.com/office/drawing/2014/main" id="{1F236B26-26F0-4DA3-AED6-9F44CFC8010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98311" name="Slide Number Placeholder 6">
            <a:extLst>
              <a:ext uri="{FF2B5EF4-FFF2-40B4-BE49-F238E27FC236}">
                <a16:creationId xmlns:a16="http://schemas.microsoft.com/office/drawing/2014/main" id="{9037A1B4-7B64-4A08-AF12-EC93BAA4F1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265059F-576E-4C0D-94B4-2F389DFC69F4}" type="slidenum">
              <a:rPr lang="en-US" altLang="nl-NL" sz="1200" smtClean="0"/>
              <a:pPr/>
              <a:t>56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803922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4708046C-36A7-4E8D-BDC8-1B10EA9F6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11A041B-C58A-4488-87C0-233F03D05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0356" name="Header Placeholder 3">
            <a:extLst>
              <a:ext uri="{FF2B5EF4-FFF2-40B4-BE49-F238E27FC236}">
                <a16:creationId xmlns:a16="http://schemas.microsoft.com/office/drawing/2014/main" id="{D7289C2E-F26D-4B9D-99D7-45DB9C533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0357" name="Date Placeholder 4">
            <a:extLst>
              <a:ext uri="{FF2B5EF4-FFF2-40B4-BE49-F238E27FC236}">
                <a16:creationId xmlns:a16="http://schemas.microsoft.com/office/drawing/2014/main" id="{8604FA85-E4E3-440A-8747-200E88AB7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8768C8-5529-4371-A05F-69570FE5FA8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0358" name="Footer Placeholder 5">
            <a:extLst>
              <a:ext uri="{FF2B5EF4-FFF2-40B4-BE49-F238E27FC236}">
                <a16:creationId xmlns:a16="http://schemas.microsoft.com/office/drawing/2014/main" id="{1C21C5D0-A813-49ED-B4C6-5824FCA7F3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0359" name="Slide Number Placeholder 6">
            <a:extLst>
              <a:ext uri="{FF2B5EF4-FFF2-40B4-BE49-F238E27FC236}">
                <a16:creationId xmlns:a16="http://schemas.microsoft.com/office/drawing/2014/main" id="{67F55824-34CC-4928-8CD4-4954BCC08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D5D42A-E393-4115-A749-6A8868307BB3}" type="slidenum">
              <a:rPr lang="en-US" altLang="nl-NL" sz="1200" smtClean="0"/>
              <a:pPr/>
              <a:t>57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005936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7EF5C7D1-A070-4443-922E-476CACF4D8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BEC62147-FC80-4247-BC24-6EB267249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/>
              <a:t>Met de twee </a:t>
            </a:r>
            <a:r>
              <a:rPr lang="nl-NL" altLang="nl-NL" dirty="0" err="1"/>
              <a:t>biovenste</a:t>
            </a:r>
            <a:r>
              <a:rPr lang="nl-NL" altLang="nl-NL" dirty="0"/>
              <a:t> onderdelen maak je de control </a:t>
            </a:r>
            <a:r>
              <a:rPr lang="nl-NL" altLang="nl-NL" dirty="0" err="1"/>
              <a:t>section</a:t>
            </a:r>
            <a:endParaRPr lang="nl-NL" altLang="nl-NL" dirty="0"/>
          </a:p>
        </p:txBody>
      </p:sp>
      <p:sp>
        <p:nvSpPr>
          <p:cNvPr id="102404" name="Header Placeholder 3">
            <a:extLst>
              <a:ext uri="{FF2B5EF4-FFF2-40B4-BE49-F238E27FC236}">
                <a16:creationId xmlns:a16="http://schemas.microsoft.com/office/drawing/2014/main" id="{160A1535-42C0-4565-9BDB-4E566534A28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2405" name="Date Placeholder 4">
            <a:extLst>
              <a:ext uri="{FF2B5EF4-FFF2-40B4-BE49-F238E27FC236}">
                <a16:creationId xmlns:a16="http://schemas.microsoft.com/office/drawing/2014/main" id="{5A32C247-824B-44C6-9E97-F60E56C49DB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76CFD0-7246-4391-AD2E-6FC62238BCBF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2406" name="Footer Placeholder 5">
            <a:extLst>
              <a:ext uri="{FF2B5EF4-FFF2-40B4-BE49-F238E27FC236}">
                <a16:creationId xmlns:a16="http://schemas.microsoft.com/office/drawing/2014/main" id="{E8D6E0C6-699D-4CA9-BBC6-65D6EDBC005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2407" name="Slide Number Placeholder 6">
            <a:extLst>
              <a:ext uri="{FF2B5EF4-FFF2-40B4-BE49-F238E27FC236}">
                <a16:creationId xmlns:a16="http://schemas.microsoft.com/office/drawing/2014/main" id="{52D21AEF-779E-4BC6-85C0-86ADB07ED2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9CCBE5D-8E67-43A4-A7D2-712670D031D1}" type="slidenum">
              <a:rPr lang="en-US" altLang="nl-NL" sz="1200" smtClean="0"/>
              <a:pPr/>
              <a:t>58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8305440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01380" name="Header Placeholder 3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1381" name="Date Placeholder 4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60D1D0-B33B-4292-8F76-68CA5CDB231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1382" name="Footer Placeholder 5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1383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08DEE6-4231-4012-BC86-2757D5E48B37}" type="slidenum">
              <a:rPr lang="en-US" altLang="nl-NL" sz="1200" smtClean="0"/>
              <a:pPr/>
              <a:t>59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28322735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03428" name="Header Placeholder 3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3429" name="Date Placeholder 4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FD89798-1966-47E2-9355-DF1ED101004D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3430" name="Footer Placeholder 5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3431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864F054-9B69-411A-BAF5-EE579AAEDF16}" type="slidenum">
              <a:rPr lang="en-US" altLang="nl-NL" sz="1200" smtClean="0"/>
              <a:pPr/>
              <a:t>60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3362935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05476" name="Header Placeholder 3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5477" name="Date Placeholder 4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903B23-8EBE-4329-885A-0439E4887B1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5478" name="Footer Placeholder 5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5479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1AFC65-86B2-4B64-B362-79C4E3AED5CA}" type="slidenum">
              <a:rPr lang="en-US" altLang="nl-NL" sz="1200" smtClean="0"/>
              <a:pPr/>
              <a:t>61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437708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95C6C500-2256-4674-8883-3483FDF15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ECFBAE1F-8A66-4764-945D-C24AF60471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8436" name="Header Placeholder 3">
            <a:extLst>
              <a:ext uri="{FF2B5EF4-FFF2-40B4-BE49-F238E27FC236}">
                <a16:creationId xmlns:a16="http://schemas.microsoft.com/office/drawing/2014/main" id="{AE271E7D-D694-4235-BA77-8F0AE74F3C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8437" name="Date Placeholder 4">
            <a:extLst>
              <a:ext uri="{FF2B5EF4-FFF2-40B4-BE49-F238E27FC236}">
                <a16:creationId xmlns:a16="http://schemas.microsoft.com/office/drawing/2014/main" id="{E53D4429-FC6D-49B7-A880-9722CCA96E0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6E6C08-E873-4D55-94F3-C695C0957977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8438" name="Footer Placeholder 5">
            <a:extLst>
              <a:ext uri="{FF2B5EF4-FFF2-40B4-BE49-F238E27FC236}">
                <a16:creationId xmlns:a16="http://schemas.microsoft.com/office/drawing/2014/main" id="{64A91DEC-E838-4707-8E7E-BFE86D18CA6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8439" name="Slide Number Placeholder 6">
            <a:extLst>
              <a:ext uri="{FF2B5EF4-FFF2-40B4-BE49-F238E27FC236}">
                <a16:creationId xmlns:a16="http://schemas.microsoft.com/office/drawing/2014/main" id="{2D844266-0CF2-42FF-9A57-5486B72319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7C8516-5E57-48E5-A600-899CCEB45157}" type="slidenum">
              <a:rPr lang="en-US" altLang="nl-NL" sz="1200" smtClean="0"/>
              <a:pPr/>
              <a:t>8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5154546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/>
          </a:p>
        </p:txBody>
      </p:sp>
      <p:sp>
        <p:nvSpPr>
          <p:cNvPr id="107524" name="Header Placeholder 3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7525" name="Date Placeholder 4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0858AB-6BDC-4E50-A2F9-CAC74B481AF4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7526" name="Footer Placeholder 5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7527" name="Slide Number Placeholder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05641B-2035-4508-8B1C-C6D70F6B7CE3}" type="slidenum">
              <a:rPr lang="en-US" altLang="nl-NL" sz="1200" smtClean="0"/>
              <a:pPr/>
              <a:t>62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40662740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BB206CFC-BBDF-4D82-AD01-43298873E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76B39-BBCE-47EB-9805-F0110BD49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 dirty="0"/>
          </a:p>
        </p:txBody>
      </p:sp>
      <p:sp>
        <p:nvSpPr>
          <p:cNvPr id="20484" name="Header Placeholder 3">
            <a:extLst>
              <a:ext uri="{FF2B5EF4-FFF2-40B4-BE49-F238E27FC236}">
                <a16:creationId xmlns:a16="http://schemas.microsoft.com/office/drawing/2014/main" id="{FB8ED59B-8DB3-462C-A497-3B2DE69590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20485" name="Date Placeholder 4">
            <a:extLst>
              <a:ext uri="{FF2B5EF4-FFF2-40B4-BE49-F238E27FC236}">
                <a16:creationId xmlns:a16="http://schemas.microsoft.com/office/drawing/2014/main" id="{322DBAB6-0B4C-4821-B895-B708D07491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C1785B-5E03-4CB8-B63F-C9C164D110C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20486" name="Footer Placeholder 5">
            <a:extLst>
              <a:ext uri="{FF2B5EF4-FFF2-40B4-BE49-F238E27FC236}">
                <a16:creationId xmlns:a16="http://schemas.microsoft.com/office/drawing/2014/main" id="{A4EE4650-15DD-47EB-8756-DFF29350948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20487" name="Slide Number Placeholder 6">
            <a:extLst>
              <a:ext uri="{FF2B5EF4-FFF2-40B4-BE49-F238E27FC236}">
                <a16:creationId xmlns:a16="http://schemas.microsoft.com/office/drawing/2014/main" id="{ECC0D89E-8E8A-4631-A6DC-8BF7530B3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9F47CB-B9F3-45B5-9081-AF30917AF6E3}" type="slidenum">
              <a:rPr lang="en-US" altLang="nl-NL" sz="1200" smtClean="0"/>
              <a:pPr/>
              <a:t>63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2164344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4F93F44-D4FD-4694-95FC-586DE7E987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2E3AB91-1B6D-45B4-A00C-F8D65E8D0F3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860C9F-528B-4172-8990-90F9B3FEF9B9}" type="datetime1">
              <a:rPr lang="en-US" altLang="nl-NL" smtClean="0"/>
              <a:pPr>
                <a:spcBef>
                  <a:spcPct val="0"/>
                </a:spcBef>
              </a:pPr>
              <a:t>9/12/2018</a:t>
            </a:fld>
            <a:endParaRPr lang="en-US" altLang="nl-NL"/>
          </a:p>
        </p:txBody>
      </p:sp>
      <p:sp>
        <p:nvSpPr>
          <p:cNvPr id="19460" name="Rectangle 6">
            <a:extLst>
              <a:ext uri="{FF2B5EF4-FFF2-40B4-BE49-F238E27FC236}">
                <a16:creationId xmlns:a16="http://schemas.microsoft.com/office/drawing/2014/main" id="{6759EB84-145B-4576-BF61-33BBF2B6A3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9461" name="Rectangle 7">
            <a:extLst>
              <a:ext uri="{FF2B5EF4-FFF2-40B4-BE49-F238E27FC236}">
                <a16:creationId xmlns:a16="http://schemas.microsoft.com/office/drawing/2014/main" id="{529024FC-1435-4129-9250-5B9B952FA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63838B9-030A-4D0F-9697-8658F5A11D7D}" type="slidenum">
              <a:rPr lang="en-US" altLang="nl-NL" smtClean="0"/>
              <a:pPr>
                <a:spcBef>
                  <a:spcPct val="0"/>
                </a:spcBef>
              </a:pPr>
              <a:t>64</a:t>
            </a:fld>
            <a:endParaRPr lang="en-US" altLang="nl-NL"/>
          </a:p>
        </p:txBody>
      </p:sp>
      <p:sp>
        <p:nvSpPr>
          <p:cNvPr id="19462" name="Rectangle 2">
            <a:extLst>
              <a:ext uri="{FF2B5EF4-FFF2-40B4-BE49-F238E27FC236}">
                <a16:creationId xmlns:a16="http://schemas.microsoft.com/office/drawing/2014/main" id="{C2B72138-8AAE-420A-918E-F8F6FB1B37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3" name="Rectangle 3">
            <a:extLst>
              <a:ext uri="{FF2B5EF4-FFF2-40B4-BE49-F238E27FC236}">
                <a16:creationId xmlns:a16="http://schemas.microsoft.com/office/drawing/2014/main" id="{574D25D6-FC42-4DC3-BF0C-4F86A7320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1072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BB206CFC-BBDF-4D82-AD01-43298873E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76B39-BBCE-47EB-9805-F0110BD49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nl-NL" dirty="0"/>
              <a:t>Bus 1 heeft de </a:t>
            </a:r>
            <a:r>
              <a:rPr lang="nl-NL" dirty="0" err="1"/>
              <a:t>funcite</a:t>
            </a:r>
            <a:r>
              <a:rPr lang="nl-NL" dirty="0"/>
              <a:t> dat er altijd 1 bijkomt. </a:t>
            </a:r>
          </a:p>
        </p:txBody>
      </p:sp>
      <p:sp>
        <p:nvSpPr>
          <p:cNvPr id="20484" name="Header Placeholder 3">
            <a:extLst>
              <a:ext uri="{FF2B5EF4-FFF2-40B4-BE49-F238E27FC236}">
                <a16:creationId xmlns:a16="http://schemas.microsoft.com/office/drawing/2014/main" id="{FB8ED59B-8DB3-462C-A497-3B2DE69590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20485" name="Date Placeholder 4">
            <a:extLst>
              <a:ext uri="{FF2B5EF4-FFF2-40B4-BE49-F238E27FC236}">
                <a16:creationId xmlns:a16="http://schemas.microsoft.com/office/drawing/2014/main" id="{322DBAB6-0B4C-4821-B895-B708D07491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C1785B-5E03-4CB8-B63F-C9C164D110C1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20486" name="Footer Placeholder 5">
            <a:extLst>
              <a:ext uri="{FF2B5EF4-FFF2-40B4-BE49-F238E27FC236}">
                <a16:creationId xmlns:a16="http://schemas.microsoft.com/office/drawing/2014/main" id="{A4EE4650-15DD-47EB-8756-DFF29350948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20487" name="Slide Number Placeholder 6">
            <a:extLst>
              <a:ext uri="{FF2B5EF4-FFF2-40B4-BE49-F238E27FC236}">
                <a16:creationId xmlns:a16="http://schemas.microsoft.com/office/drawing/2014/main" id="{ECC0D89E-8E8A-4631-A6DC-8BF7530B3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9F47CB-B9F3-45B5-9081-AF30917AF6E3}" type="slidenum">
              <a:rPr lang="en-US" altLang="nl-NL" sz="1200" smtClean="0"/>
              <a:pPr/>
              <a:t>9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146957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4708046C-36A7-4E8D-BDC8-1B10EA9F66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B11A041B-C58A-4488-87C0-233F03D05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100356" name="Header Placeholder 3">
            <a:extLst>
              <a:ext uri="{FF2B5EF4-FFF2-40B4-BE49-F238E27FC236}">
                <a16:creationId xmlns:a16="http://schemas.microsoft.com/office/drawing/2014/main" id="{D7289C2E-F26D-4B9D-99D7-45DB9C533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100357" name="Date Placeholder 4">
            <a:extLst>
              <a:ext uri="{FF2B5EF4-FFF2-40B4-BE49-F238E27FC236}">
                <a16:creationId xmlns:a16="http://schemas.microsoft.com/office/drawing/2014/main" id="{8604FA85-E4E3-440A-8747-200E88AB7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8768C8-5529-4371-A05F-69570FE5FA82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100358" name="Footer Placeholder 5">
            <a:extLst>
              <a:ext uri="{FF2B5EF4-FFF2-40B4-BE49-F238E27FC236}">
                <a16:creationId xmlns:a16="http://schemas.microsoft.com/office/drawing/2014/main" id="{1C21C5D0-A813-49ED-B4C6-5824FCA7F3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100359" name="Slide Number Placeholder 6">
            <a:extLst>
              <a:ext uri="{FF2B5EF4-FFF2-40B4-BE49-F238E27FC236}">
                <a16:creationId xmlns:a16="http://schemas.microsoft.com/office/drawing/2014/main" id="{67F55824-34CC-4928-8CD4-4954BCC08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D5D42A-E393-4115-A749-6A8868307BB3}" type="slidenum">
              <a:rPr lang="en-US" altLang="nl-NL" sz="1200" smtClean="0"/>
              <a:pPr/>
              <a:t>10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533737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8195F9D4-8183-4126-BD6F-B96EBE81D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89BB3FB3-0E7F-4E6D-9380-0718687BF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/>
          </a:p>
        </p:txBody>
      </p:sp>
      <p:sp>
        <p:nvSpPr>
          <p:cNvPr id="24580" name="Header Placeholder 3">
            <a:extLst>
              <a:ext uri="{FF2B5EF4-FFF2-40B4-BE49-F238E27FC236}">
                <a16:creationId xmlns:a16="http://schemas.microsoft.com/office/drawing/2014/main" id="{CE4AE4B6-BA90-4250-A556-87A53654E1E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xxxxxxxxxxxxxxx</a:t>
            </a:r>
          </a:p>
        </p:txBody>
      </p:sp>
      <p:sp>
        <p:nvSpPr>
          <p:cNvPr id="24581" name="Date Placeholder 4">
            <a:extLst>
              <a:ext uri="{FF2B5EF4-FFF2-40B4-BE49-F238E27FC236}">
                <a16:creationId xmlns:a16="http://schemas.microsoft.com/office/drawing/2014/main" id="{FED4FB2B-6046-4D1A-A297-6FACAF8460B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73D01D-6B62-48C0-8399-0BB8F5FF4058}" type="datetime1">
              <a:rPr lang="en-US" altLang="nl-NL" sz="1200" smtClean="0"/>
              <a:pPr/>
              <a:t>9/12/2018</a:t>
            </a:fld>
            <a:endParaRPr lang="en-US" altLang="nl-NL" sz="1200"/>
          </a:p>
        </p:txBody>
      </p:sp>
      <p:sp>
        <p:nvSpPr>
          <p:cNvPr id="24582" name="Footer Placeholder 5">
            <a:extLst>
              <a:ext uri="{FF2B5EF4-FFF2-40B4-BE49-F238E27FC236}">
                <a16:creationId xmlns:a16="http://schemas.microsoft.com/office/drawing/2014/main" id="{821A4C5E-FBA7-4723-8554-D663FB17AC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nl-NL" sz="1200"/>
              <a:t>xxxxxxxxxxxxx</a:t>
            </a:r>
          </a:p>
        </p:txBody>
      </p:sp>
      <p:sp>
        <p:nvSpPr>
          <p:cNvPr id="24583" name="Slide Number Placeholder 6">
            <a:extLst>
              <a:ext uri="{FF2B5EF4-FFF2-40B4-BE49-F238E27FC236}">
                <a16:creationId xmlns:a16="http://schemas.microsoft.com/office/drawing/2014/main" id="{AABC8AAD-9881-4384-9A5F-FD4BE4E333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B8D7D7-1DD0-42D3-B033-225916660E38}" type="slidenum">
              <a:rPr lang="en-US" altLang="nl-NL" sz="1200" smtClean="0"/>
              <a:pPr/>
              <a:t>11</a:t>
            </a:fld>
            <a:endParaRPr lang="en-US" altLang="nl-NL" sz="1200"/>
          </a:p>
        </p:txBody>
      </p:sp>
    </p:spTree>
    <p:extLst>
      <p:ext uri="{BB962C8B-B14F-4D97-AF65-F5344CB8AC3E}">
        <p14:creationId xmlns:p14="http://schemas.microsoft.com/office/powerpoint/2010/main" val="376925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 descr="hu vol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2" y="686250"/>
            <a:ext cx="4042858" cy="987270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 descr="hu volui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52" y="686255"/>
            <a:ext cx="3023980" cy="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0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1408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6084002" y="1408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6"/>
          </p:nvPr>
        </p:nvSpPr>
        <p:spPr>
          <a:xfrm>
            <a:off x="3063645" y="1408"/>
            <a:ext cx="3023998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6" name="Rechthoek 25"/>
          <p:cNvSpPr/>
          <p:nvPr/>
        </p:nvSpPr>
        <p:spPr>
          <a:xfrm>
            <a:off x="531064" y="290226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ijdelijke aanduiding voor tekst 10"/>
          <p:cNvSpPr>
            <a:spLocks noGrp="1"/>
          </p:cNvSpPr>
          <p:nvPr>
            <p:ph type="body" sz="quarter" idx="17" hasCustomPrompt="1"/>
          </p:nvPr>
        </p:nvSpPr>
        <p:spPr>
          <a:xfrm>
            <a:off x="718224" y="284178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8" name="Tijdelijke aanduiding voor tekst 10"/>
          <p:cNvSpPr>
            <a:spLocks noGrp="1"/>
          </p:cNvSpPr>
          <p:nvPr>
            <p:ph type="body" sz="quarter" idx="18"/>
          </p:nvPr>
        </p:nvSpPr>
        <p:spPr>
          <a:xfrm flipH="1">
            <a:off x="718284" y="3414474"/>
            <a:ext cx="7670066" cy="1074185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313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0"/>
            <a:ext cx="4570483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104925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5292080" y="623650"/>
            <a:ext cx="3096270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5292149" y="1196341"/>
            <a:ext cx="3096205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62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4573522" y="0"/>
            <a:ext cx="4570483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349374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718284" y="1196341"/>
            <a:ext cx="3493676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Afbeelding 6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pic>
        <p:nvPicPr>
          <p:cNvPr id="8" name="Afbeelding 7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61804"/>
            <a:ext cx="7551298" cy="657161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“Quote”</a:t>
            </a:r>
          </a:p>
        </p:txBody>
      </p:sp>
      <p:pic>
        <p:nvPicPr>
          <p:cNvPr id="9" name="Afbeelding 8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pic>
        <p:nvPicPr>
          <p:cNvPr id="13" name="Afbeelding 12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6" name="Tekstvak 15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1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2"/>
            <a:ext cx="9144000" cy="18323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Tabelkop</a:t>
            </a:r>
          </a:p>
        </p:txBody>
      </p:sp>
    </p:spTree>
    <p:extLst>
      <p:ext uri="{BB962C8B-B14F-4D97-AF65-F5344CB8AC3E}">
        <p14:creationId xmlns:p14="http://schemas.microsoft.com/office/powerpoint/2010/main" val="1931038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Tabelkop</a:t>
            </a:r>
          </a:p>
        </p:txBody>
      </p:sp>
    </p:spTree>
    <p:extLst>
      <p:ext uri="{BB962C8B-B14F-4D97-AF65-F5344CB8AC3E}">
        <p14:creationId xmlns:p14="http://schemas.microsoft.com/office/powerpoint/2010/main" val="42435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349374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Tabelkop</a:t>
            </a: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718284" y="1196341"/>
            <a:ext cx="3493676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2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pic>
        <p:nvPicPr>
          <p:cNvPr id="5" name="Afbeelding 4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pic>
        <p:nvPicPr>
          <p:cNvPr id="7" name="Afbeelding 6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8" name="Tekstvak 7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92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4"/>
          <p:cNvSpPr>
            <a:spLocks noGrp="1"/>
          </p:cNvSpPr>
          <p:nvPr>
            <p:ph type="pic" sz="quarter" idx="13"/>
          </p:nvPr>
        </p:nvSpPr>
        <p:spPr>
          <a:xfrm>
            <a:off x="0" y="6362"/>
            <a:ext cx="9144000" cy="33230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2" hasCustomPrompt="1"/>
          </p:nvPr>
        </p:nvSpPr>
        <p:spPr>
          <a:xfrm>
            <a:off x="531064" y="3695965"/>
            <a:ext cx="7857286" cy="792692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en-US" dirty="0" err="1"/>
              <a:t>Bijschrift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8919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_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 userDrawn="1"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9" y="623650"/>
            <a:ext cx="7553716" cy="457200"/>
          </a:xfrm>
        </p:spPr>
        <p:txBody>
          <a:bodyPr/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Inhoud vervolg</a:t>
            </a:r>
          </a:p>
        </p:txBody>
      </p:sp>
      <p:sp>
        <p:nvSpPr>
          <p:cNvPr id="6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9" y="1196341"/>
            <a:ext cx="7553716" cy="3292316"/>
          </a:xfrm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742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52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4" descr="HU logo payoff wit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720000" y="594001"/>
            <a:ext cx="7551298" cy="484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nl-NL" sz="4200" b="1" dirty="0">
              <a:solidFill>
                <a:schemeClr val="bg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50572" y="539492"/>
            <a:ext cx="7200000" cy="461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HU logo payoff wit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/>
          <p:cNvSpPr txBox="1"/>
          <p:nvPr userDrawn="1"/>
        </p:nvSpPr>
        <p:spPr>
          <a:xfrm>
            <a:off x="720000" y="594001"/>
            <a:ext cx="7551298" cy="4847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nl-NL" sz="4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7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761804"/>
            <a:ext cx="7551298" cy="657161"/>
          </a:xfr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“Quote”</a:t>
            </a:r>
          </a:p>
        </p:txBody>
      </p:sp>
      <p:pic>
        <p:nvPicPr>
          <p:cNvPr id="9" name="Afbeelding 8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5" name="Tekstvak 14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19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8">
            <a:extLst>
              <a:ext uri="{FF2B5EF4-FFF2-40B4-BE49-F238E27FC236}">
                <a16:creationId xmlns:a16="http://schemas.microsoft.com/office/drawing/2014/main" id="{D914D825-1BE2-4572-BB34-A23E67F29C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7DF3B-3B43-4BCA-871F-87D75F679CAC}" type="datetime1">
              <a:rPr lang="en-US" altLang="nl-NL"/>
              <a:pPr>
                <a:defRPr/>
              </a:pPr>
              <a:t>9/12/2018</a:t>
            </a:fld>
            <a:endParaRPr lang="en-US" altLang="nl-NL" sz="1050">
              <a:solidFill>
                <a:schemeClr val="tx1"/>
              </a:solidFill>
            </a:endParaRPr>
          </a:p>
        </p:txBody>
      </p:sp>
      <p:sp>
        <p:nvSpPr>
          <p:cNvPr id="5" name="Rectangle 49">
            <a:extLst>
              <a:ext uri="{FF2B5EF4-FFF2-40B4-BE49-F238E27FC236}">
                <a16:creationId xmlns:a16="http://schemas.microsoft.com/office/drawing/2014/main" id="{91D3B580-9ABF-4AD6-AC2D-1E94650AC3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C2213-4A36-4DBC-AD2E-4EF18D77CE6A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93AC7A2E-58A4-48DA-B4E4-9079F398965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 powerpoint template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3884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0"/>
          </p:nvPr>
        </p:nvSpPr>
        <p:spPr>
          <a:xfrm>
            <a:off x="0" y="1820466"/>
            <a:ext cx="9144000" cy="33230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/>
          <p:cNvSpPr/>
          <p:nvPr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50570" y="539490"/>
            <a:ext cx="7200000" cy="4605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20" name="Afbeelding 19" descr="HU logo payoff wit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 userDrawn="1"/>
        </p:nvSpPr>
        <p:spPr>
          <a:xfrm>
            <a:off x="529142" y="686249"/>
            <a:ext cx="108000" cy="732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Afbeelding 15" descr="HU logo payoff wit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3" y="281357"/>
            <a:ext cx="657225" cy="9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0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9" y="623650"/>
            <a:ext cx="7553716" cy="457200"/>
          </a:xfrm>
        </p:spPr>
        <p:txBody>
          <a:bodyPr/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Inhoud</a:t>
            </a:r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9" y="1196341"/>
            <a:ext cx="7553716" cy="3292316"/>
          </a:xfrm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hthoek 5"/>
          <p:cNvSpPr/>
          <p:nvPr userDrawn="1"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433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oud_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9" y="623650"/>
            <a:ext cx="7553716" cy="457200"/>
          </a:xfrm>
        </p:spPr>
        <p:txBody>
          <a:bodyPr/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Inhoud vervolg</a:t>
            </a:r>
          </a:p>
        </p:txBody>
      </p:sp>
      <p:sp>
        <p:nvSpPr>
          <p:cNvPr id="6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9" y="1196341"/>
            <a:ext cx="7553716" cy="3292316"/>
          </a:xfrm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hthoek 4"/>
          <p:cNvSpPr/>
          <p:nvPr userDrawn="1"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742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52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rti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18" y="623650"/>
            <a:ext cx="7670132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1"/>
          </p:nvPr>
        </p:nvSpPr>
        <p:spPr>
          <a:xfrm>
            <a:off x="718218" y="1196341"/>
            <a:ext cx="7670132" cy="3292316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29770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528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rtikel_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718218" y="594516"/>
            <a:ext cx="7670132" cy="3894143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Font typeface="Arial"/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l-NL" dirty="0"/>
              <a:t>Vervolg</a:t>
            </a:r>
          </a:p>
        </p:txBody>
      </p:sp>
    </p:spTree>
    <p:extLst>
      <p:ext uri="{BB962C8B-B14F-4D97-AF65-F5344CB8AC3E}">
        <p14:creationId xmlns:p14="http://schemas.microsoft.com/office/powerpoint/2010/main" val="198086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-1512"/>
            <a:ext cx="4570483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4570488" y="-1512"/>
            <a:ext cx="4570483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453006" y="4811317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531064" y="290226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/>
          <p:cNvSpPr txBox="1"/>
          <p:nvPr/>
        </p:nvSpPr>
        <p:spPr>
          <a:xfrm>
            <a:off x="453006" y="7028737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/>
              <a:t>‹nr.›</a:t>
            </a:fld>
            <a:endParaRPr lang="nl-NL" sz="800" dirty="0"/>
          </a:p>
        </p:txBody>
      </p:sp>
      <p:sp>
        <p:nvSpPr>
          <p:cNvPr id="27" name="Tijdelijke aanduiding voor tekst 10"/>
          <p:cNvSpPr>
            <a:spLocks noGrp="1"/>
          </p:cNvSpPr>
          <p:nvPr>
            <p:ph type="body" sz="quarter" idx="16" hasCustomPrompt="1"/>
          </p:nvPr>
        </p:nvSpPr>
        <p:spPr>
          <a:xfrm>
            <a:off x="718224" y="284178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8" name="Tijdelijke aanduiding voor tekst 10"/>
          <p:cNvSpPr>
            <a:spLocks noGrp="1"/>
          </p:cNvSpPr>
          <p:nvPr>
            <p:ph type="body" sz="quarter" idx="17"/>
          </p:nvPr>
        </p:nvSpPr>
        <p:spPr>
          <a:xfrm flipH="1">
            <a:off x="718284" y="3414474"/>
            <a:ext cx="7670066" cy="1074185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9112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rtikel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6084002" y="2576512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pic>
        <p:nvPicPr>
          <p:cNvPr id="31" name="Afbeelding 30" descr="hu r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8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5" y="2576512"/>
            <a:ext cx="3059999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6"/>
          </p:nvPr>
        </p:nvSpPr>
        <p:spPr>
          <a:xfrm>
            <a:off x="3063645" y="2576512"/>
            <a:ext cx="3023998" cy="256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Rechthoek 15"/>
          <p:cNvSpPr/>
          <p:nvPr/>
        </p:nvSpPr>
        <p:spPr>
          <a:xfrm>
            <a:off x="531064" y="684841"/>
            <a:ext cx="108000" cy="4573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8224" y="623650"/>
            <a:ext cx="7670131" cy="312906"/>
          </a:xfrm>
        </p:spPr>
        <p:txBody>
          <a:bodyPr wrap="square">
            <a:spAutoFit/>
          </a:bodyPr>
          <a:lstStyle>
            <a:lvl1pPr>
              <a:defRPr sz="2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718284" y="1196341"/>
            <a:ext cx="7670066" cy="110430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  <p:pic>
        <p:nvPicPr>
          <p:cNvPr id="12" name="Afbeelding 11" descr="hu roo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70027"/>
          </a:xfrm>
          <a:prstGeom prst="rect">
            <a:avLst/>
          </a:prstGeom>
        </p:spPr>
      </p:pic>
      <p:sp>
        <p:nvSpPr>
          <p:cNvPr id="15" name="Tekstvak 14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>
                <a:solidFill>
                  <a:schemeClr val="bg1"/>
                </a:solidFill>
              </a:rPr>
              <a:t>‹nr.›</a:t>
            </a:fld>
            <a:endParaRPr lang="nl-N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2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>
          <a:xfrm>
            <a:off x="750570" y="1369219"/>
            <a:ext cx="7637780" cy="12022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itel 4"/>
          <p:cNvSpPr>
            <a:spLocks noGrp="1"/>
          </p:cNvSpPr>
          <p:nvPr>
            <p:ph type="title"/>
          </p:nvPr>
        </p:nvSpPr>
        <p:spPr>
          <a:xfrm>
            <a:off x="750572" y="581675"/>
            <a:ext cx="7200000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  <p:pic>
        <p:nvPicPr>
          <p:cNvPr id="13" name="Afbeelding 12" descr="hu logo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69461"/>
          </a:xfrm>
          <a:prstGeom prst="rect">
            <a:avLst/>
          </a:prstGeom>
        </p:spPr>
      </p:pic>
      <p:sp>
        <p:nvSpPr>
          <p:cNvPr id="14" name="Tekstvak 13"/>
          <p:cNvSpPr txBox="1"/>
          <p:nvPr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/>
              <a:t>‹nr.›</a:t>
            </a:fld>
            <a:endParaRPr lang="nl-NL" sz="800" dirty="0"/>
          </a:p>
        </p:txBody>
      </p:sp>
      <p:pic>
        <p:nvPicPr>
          <p:cNvPr id="6" name="Afbeelding 5" descr="hu logo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18" y="4608939"/>
            <a:ext cx="432000" cy="369461"/>
          </a:xfrm>
          <a:prstGeom prst="rect">
            <a:avLst/>
          </a:prstGeom>
        </p:spPr>
      </p:pic>
      <p:sp>
        <p:nvSpPr>
          <p:cNvPr id="7" name="Tekstvak 6"/>
          <p:cNvSpPr txBox="1"/>
          <p:nvPr userDrawn="1"/>
        </p:nvSpPr>
        <p:spPr>
          <a:xfrm>
            <a:off x="453001" y="4751389"/>
            <a:ext cx="3672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4644ED-88FD-4C4D-9D4F-18215A7BD5D3}" type="slidenum">
              <a:rPr lang="nl-NL" sz="800" smtClean="0"/>
              <a:t>‹nr.›</a:t>
            </a:fld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93525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677" r:id="rId19"/>
    <p:sldLayoutId id="2147483685" r:id="rId20"/>
    <p:sldLayoutId id="2147483711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5284">
          <p15:clr>
            <a:srgbClr val="F26B43"/>
          </p15:clr>
        </p15:guide>
        <p15:guide id="4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8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Inhoud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Introductie </a:t>
            </a:r>
          </a:p>
          <a:p>
            <a:r>
              <a:rPr lang="nl-NL" dirty="0"/>
              <a:t>Overzicht</a:t>
            </a:r>
          </a:p>
          <a:p>
            <a:r>
              <a:rPr lang="nl-NL" b="1" dirty="0"/>
              <a:t>Gates</a:t>
            </a:r>
          </a:p>
          <a:p>
            <a:r>
              <a:rPr lang="nl-NL" dirty="0"/>
              <a:t>ALU</a:t>
            </a:r>
          </a:p>
          <a:p>
            <a:r>
              <a:rPr lang="nl-NL" dirty="0"/>
              <a:t>Bus 1</a:t>
            </a:r>
          </a:p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Clock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Stepper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1361EA1F-500B-4864-850E-6242586C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8" y="1184672"/>
            <a:ext cx="3369469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54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Gates: OR-gate</a:t>
            </a:r>
            <a:endParaRPr lang="nl-NL" dirty="0"/>
          </a:p>
        </p:txBody>
      </p:sp>
      <p:pic>
        <p:nvPicPr>
          <p:cNvPr id="23555" name="Content Placeholder 2">
            <a:extLst>
              <a:ext uri="{FF2B5EF4-FFF2-40B4-BE49-F238E27FC236}">
                <a16:creationId xmlns:a16="http://schemas.microsoft.com/office/drawing/2014/main" id="{F92C250A-F2A2-42AE-9EBE-4EF555C6168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80502" y="2085975"/>
            <a:ext cx="4629150" cy="1363663"/>
          </a:xfrm>
        </p:spPr>
      </p:pic>
    </p:spTree>
    <p:extLst>
      <p:ext uri="{BB962C8B-B14F-4D97-AF65-F5344CB8AC3E}">
        <p14:creationId xmlns:p14="http://schemas.microsoft.com/office/powerpoint/2010/main" val="188983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Gates: XOR-gate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altLang="nl-NL" dirty="0" err="1"/>
              <a:t>E</a:t>
            </a:r>
            <a:r>
              <a:rPr lang="nl-NL" altLang="nl-NL" u="sng" dirty="0" err="1"/>
              <a:t>x</a:t>
            </a:r>
            <a:r>
              <a:rPr lang="nl-NL" altLang="nl-NL" dirty="0" err="1"/>
              <a:t>clusive</a:t>
            </a:r>
            <a:r>
              <a:rPr lang="nl-NL" altLang="nl-NL" dirty="0"/>
              <a:t> OR-gate</a:t>
            </a:r>
            <a:endParaRPr lang="nl-NL" dirty="0"/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BEE39D38-94D5-426F-AFC6-0B8DECBD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277" y="2084400"/>
            <a:ext cx="4629600" cy="13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83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Inhoud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Introductie </a:t>
            </a:r>
          </a:p>
          <a:p>
            <a:r>
              <a:rPr lang="nl-NL" dirty="0"/>
              <a:t>Overzicht</a:t>
            </a:r>
          </a:p>
          <a:p>
            <a:r>
              <a:rPr lang="nl-NL" dirty="0"/>
              <a:t>Gates</a:t>
            </a:r>
          </a:p>
          <a:p>
            <a:r>
              <a:rPr lang="nl-NL" b="1" dirty="0"/>
              <a:t>ALU</a:t>
            </a:r>
          </a:p>
          <a:p>
            <a:r>
              <a:rPr lang="nl-NL" dirty="0"/>
              <a:t>Bus 1</a:t>
            </a:r>
          </a:p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Clock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Stepper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1361EA1F-500B-4864-850E-6242586C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8" y="1184672"/>
            <a:ext cx="3369469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82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Content Placeholder 4">
            <a:extLst>
              <a:ext uri="{FF2B5EF4-FFF2-40B4-BE49-F238E27FC236}">
                <a16:creationId xmlns:a16="http://schemas.microsoft.com/office/drawing/2014/main" id="{56B02885-8D1E-4CD1-9F41-105FAFF1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6" y="1409700"/>
            <a:ext cx="6197203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half of the computer</a:t>
            </a:r>
            <a:endParaRPr lang="nl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1127522" y="2066926"/>
            <a:ext cx="1662113" cy="1731169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FCBD08-71A9-45AA-9FDF-BB69F4F64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019" y="1053703"/>
            <a:ext cx="35063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>
                <a:solidFill>
                  <a:srgbClr val="0070C0"/>
                </a:solidFill>
              </a:rPr>
              <a:t>Arithmetic and Logic Unit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4ED90D-22FD-435E-86E4-F059BAB75719}"/>
              </a:ext>
            </a:extLst>
          </p:cNvPr>
          <p:cNvCxnSpPr>
            <a:cxnSpLocks/>
          </p:cNvCxnSpPr>
          <p:nvPr/>
        </p:nvCxnSpPr>
        <p:spPr bwMode="auto">
          <a:xfrm flipH="1">
            <a:off x="2562225" y="1445419"/>
            <a:ext cx="1016794" cy="754856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2997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/>
      <p:bldP spid="4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Arithmetic and Logic Unit (ALU)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0264" y="903288"/>
            <a:ext cx="3349625" cy="4062412"/>
          </a:xfrm>
        </p:spPr>
      </p:pic>
    </p:spTree>
    <p:extLst>
      <p:ext uri="{BB962C8B-B14F-4D97-AF65-F5344CB8AC3E}">
        <p14:creationId xmlns:p14="http://schemas.microsoft.com/office/powerpoint/2010/main" val="285354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NOTter</a:t>
            </a:r>
            <a:endParaRPr lang="nl-NL" dirty="0"/>
          </a:p>
        </p:txBody>
      </p:sp>
      <p:pic>
        <p:nvPicPr>
          <p:cNvPr id="33795" name="Content Placeholder 4">
            <a:extLst>
              <a:ext uri="{FF2B5EF4-FFF2-40B4-BE49-F238E27FC236}">
                <a16:creationId xmlns:a16="http://schemas.microsoft.com/office/drawing/2014/main" id="{859D2F1D-C62A-458B-80F3-B2C1AC9280D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70" y="898525"/>
            <a:ext cx="4189413" cy="393065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Ook bekend als:</a:t>
            </a:r>
          </a:p>
          <a:p>
            <a:r>
              <a:rPr lang="nl-NL" dirty="0" err="1"/>
              <a:t>inverter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5363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NOTter</a:t>
            </a:r>
            <a:r>
              <a:rPr lang="nl-NL" dirty="0"/>
              <a:t> </a:t>
            </a:r>
          </a:p>
        </p:txBody>
      </p:sp>
      <p:pic>
        <p:nvPicPr>
          <p:cNvPr id="35843" name="Content Placeholder 4">
            <a:extLst>
              <a:ext uri="{FF2B5EF4-FFF2-40B4-BE49-F238E27FC236}">
                <a16:creationId xmlns:a16="http://schemas.microsoft.com/office/drawing/2014/main" id="{A8599D9A-D289-4E78-A069-D603C868A9A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3945" y="882650"/>
            <a:ext cx="2862263" cy="26844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7F98C-8174-4617-90DB-8C281CBC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473" y="3901678"/>
            <a:ext cx="3117056" cy="97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2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NOTter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1054" y="444341"/>
            <a:ext cx="3728046" cy="452135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252888" y="2026043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ANDer</a:t>
            </a:r>
            <a:endParaRPr lang="nl-NL" dirty="0"/>
          </a:p>
        </p:txBody>
      </p:sp>
      <p:pic>
        <p:nvPicPr>
          <p:cNvPr id="37891" name="Content Placeholder 4">
            <a:extLst>
              <a:ext uri="{FF2B5EF4-FFF2-40B4-BE49-F238E27FC236}">
                <a16:creationId xmlns:a16="http://schemas.microsoft.com/office/drawing/2014/main" id="{F032CF0A-EC94-4E48-B3F1-31FF503788A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1027" y="1065213"/>
            <a:ext cx="3848100" cy="3729037"/>
          </a:xfrm>
        </p:spPr>
      </p:pic>
    </p:spTree>
    <p:extLst>
      <p:ext uri="{BB962C8B-B14F-4D97-AF65-F5344CB8AC3E}">
        <p14:creationId xmlns:p14="http://schemas.microsoft.com/office/powerpoint/2010/main" val="18640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50572" y="618209"/>
            <a:ext cx="7200000" cy="461665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nl-NL" sz="3600" dirty="0"/>
              <a:t>Computer Systemen en Netwerken</a:t>
            </a:r>
            <a:br>
              <a:rPr lang="nl-NL" sz="3600" dirty="0"/>
            </a:br>
            <a:r>
              <a:rPr lang="nl-NL" sz="3600" b="0" dirty="0"/>
              <a:t>Computer Systemen - 3</a:t>
            </a:r>
          </a:p>
        </p:txBody>
      </p:sp>
    </p:spTree>
    <p:extLst>
      <p:ext uri="{BB962C8B-B14F-4D97-AF65-F5344CB8AC3E}">
        <p14:creationId xmlns:p14="http://schemas.microsoft.com/office/powerpoint/2010/main" val="1112183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ANDer</a:t>
            </a:r>
            <a:endParaRPr lang="nl-NL" dirty="0"/>
          </a:p>
        </p:txBody>
      </p:sp>
      <p:pic>
        <p:nvPicPr>
          <p:cNvPr id="39939" name="Content Placeholder 4">
            <a:extLst>
              <a:ext uri="{FF2B5EF4-FFF2-40B4-BE49-F238E27FC236}">
                <a16:creationId xmlns:a16="http://schemas.microsoft.com/office/drawing/2014/main" id="{CC63DBFD-CCB0-4252-AFD6-718A4A0190A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7231" y="892175"/>
            <a:ext cx="2644775" cy="256381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D074AD-5F33-4B5C-8615-B7BFA90D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94" y="3890962"/>
            <a:ext cx="276225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89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ANDer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1054" y="444341"/>
            <a:ext cx="3728046" cy="452135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323227" y="1576443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ORer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B23CFE22-2163-44B3-9237-A210DFA8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7991"/>
            <a:ext cx="3733800" cy="361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5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ORer</a:t>
            </a:r>
            <a:endParaRPr lang="nl-NL" dirty="0"/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1137024E-3F0C-4A9A-8144-EA23B855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891778"/>
            <a:ext cx="2581275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BEF89-ED38-4937-BB05-6247A088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619500"/>
            <a:ext cx="3457575" cy="101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4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ORer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1054" y="444341"/>
            <a:ext cx="3728046" cy="452135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254400" y="1080850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78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Shiften: right</a:t>
            </a:r>
          </a:p>
        </p:txBody>
      </p:sp>
      <p:pic>
        <p:nvPicPr>
          <p:cNvPr id="46083" name="Content Placeholder 4">
            <a:extLst>
              <a:ext uri="{FF2B5EF4-FFF2-40B4-BE49-F238E27FC236}">
                <a16:creationId xmlns:a16="http://schemas.microsoft.com/office/drawing/2014/main" id="{006A8322-6FCA-46E9-9449-F8063DD9825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1939" y="1600200"/>
            <a:ext cx="4486275" cy="2682875"/>
          </a:xfrm>
        </p:spPr>
      </p:pic>
    </p:spTree>
    <p:extLst>
      <p:ext uri="{BB962C8B-B14F-4D97-AF65-F5344CB8AC3E}">
        <p14:creationId xmlns:p14="http://schemas.microsoft.com/office/powerpoint/2010/main" val="182401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Shift: right</a:t>
            </a:r>
          </a:p>
        </p:txBody>
      </p:sp>
      <p:pic>
        <p:nvPicPr>
          <p:cNvPr id="48132" name="Content Placeholder 4">
            <a:extLst>
              <a:ext uri="{FF2B5EF4-FFF2-40B4-BE49-F238E27FC236}">
                <a16:creationId xmlns:a16="http://schemas.microsoft.com/office/drawing/2014/main" id="{C47E2122-6951-40AB-9DED-589D558C46F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0230" y="1319213"/>
            <a:ext cx="3324225" cy="19875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11348C-5C83-4E2A-9C7B-873B5957C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3676651"/>
            <a:ext cx="4913710" cy="96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Shift: right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1054" y="444341"/>
            <a:ext cx="3728046" cy="452135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254400" y="3303859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Shiften: </a:t>
            </a:r>
            <a:r>
              <a:rPr lang="nl-NL" dirty="0" err="1"/>
              <a:t>Left</a:t>
            </a:r>
            <a:endParaRPr lang="nl-NL" dirty="0"/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59A824CB-8F2A-435F-B1C8-5EAA2D321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1528763"/>
            <a:ext cx="4314825" cy="25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065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Shift: </a:t>
            </a:r>
            <a:r>
              <a:rPr lang="nl-NL" dirty="0" err="1"/>
              <a:t>left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E9670-DC3C-48E1-90F4-075DAAB3FCA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3146" y="3638550"/>
            <a:ext cx="5503862" cy="1079500"/>
          </a:xfrm>
        </p:spPr>
      </p:pic>
      <p:pic>
        <p:nvPicPr>
          <p:cNvPr id="52228" name="Picture 3">
            <a:extLst>
              <a:ext uri="{FF2B5EF4-FFF2-40B4-BE49-F238E27FC236}">
                <a16:creationId xmlns:a16="http://schemas.microsoft.com/office/drawing/2014/main" id="{2D25EF7D-E055-4765-B182-4A923DB6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22" y="1317600"/>
            <a:ext cx="3323310" cy="19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8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770"/>
            <a:ext cx="3672998" cy="5573594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Boek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CS 1: 	1 t/m 39</a:t>
            </a:r>
          </a:p>
          <a:p>
            <a:r>
              <a:rPr lang="fr-FR" dirty="0"/>
              <a:t>CS 2: 	40 t/m 65</a:t>
            </a:r>
          </a:p>
          <a:p>
            <a:r>
              <a:rPr lang="fr-FR" b="1" dirty="0"/>
              <a:t>CS 3: 	66 t/m 107</a:t>
            </a:r>
          </a:p>
          <a:p>
            <a:r>
              <a:rPr lang="fr-FR" dirty="0"/>
              <a:t>CS 4: 	108 t/m 140</a:t>
            </a:r>
          </a:p>
          <a:p>
            <a:r>
              <a:rPr lang="fr-FR" dirty="0"/>
              <a:t>CS 5: 	141 t/m 145 &amp;</a:t>
            </a:r>
            <a:br>
              <a:rPr lang="fr-FR" dirty="0"/>
            </a:br>
            <a:r>
              <a:rPr lang="fr-FR" dirty="0"/>
              <a:t>		171 t/m 178</a:t>
            </a:r>
            <a:br>
              <a:rPr lang="fr-FR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786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Shift: left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1054" y="444341"/>
            <a:ext cx="3728046" cy="452135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254400" y="2667802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9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ADDer</a:t>
            </a:r>
            <a:endParaRPr lang="nl-NL" dirty="0"/>
          </a:p>
        </p:txBody>
      </p:sp>
      <p:pic>
        <p:nvPicPr>
          <p:cNvPr id="54275" name="Content Placeholder 4">
            <a:extLst>
              <a:ext uri="{FF2B5EF4-FFF2-40B4-BE49-F238E27FC236}">
                <a16:creationId xmlns:a16="http://schemas.microsoft.com/office/drawing/2014/main" id="{CD1BB680-41C2-45E9-A682-6BD3BF94182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7264" y="892175"/>
            <a:ext cx="3095625" cy="3895725"/>
          </a:xfrm>
        </p:spPr>
      </p:pic>
    </p:spTree>
    <p:extLst>
      <p:ext uri="{BB962C8B-B14F-4D97-AF65-F5344CB8AC3E}">
        <p14:creationId xmlns:p14="http://schemas.microsoft.com/office/powerpoint/2010/main" val="3716115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1-bit ADD-half</a:t>
            </a:r>
          </a:p>
        </p:txBody>
      </p:sp>
      <p:pic>
        <p:nvPicPr>
          <p:cNvPr id="56323" name="Content Placeholder 4">
            <a:extLst>
              <a:ext uri="{FF2B5EF4-FFF2-40B4-BE49-F238E27FC236}">
                <a16:creationId xmlns:a16="http://schemas.microsoft.com/office/drawing/2014/main" id="{F778000E-6F59-46FF-883A-16F1FC843F7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1202" y="1641475"/>
            <a:ext cx="3587750" cy="1738313"/>
          </a:xfrm>
        </p:spPr>
      </p:pic>
    </p:spTree>
    <p:extLst>
      <p:ext uri="{BB962C8B-B14F-4D97-AF65-F5344CB8AC3E}">
        <p14:creationId xmlns:p14="http://schemas.microsoft.com/office/powerpoint/2010/main" val="3901976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1-bit ADD-full</a:t>
            </a:r>
          </a:p>
        </p:txBody>
      </p:sp>
      <p:pic>
        <p:nvPicPr>
          <p:cNvPr id="58371" name="Content Placeholder 6">
            <a:extLst>
              <a:ext uri="{FF2B5EF4-FFF2-40B4-BE49-F238E27FC236}">
                <a16:creationId xmlns:a16="http://schemas.microsoft.com/office/drawing/2014/main" id="{47791007-4AE0-4DE4-910B-CEA7FD5861B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2119" y="1168400"/>
            <a:ext cx="5372100" cy="1879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1918B-AD47-4902-A0F6-9E806396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9" y="3324226"/>
            <a:ext cx="4836319" cy="159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30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ADDer</a:t>
            </a:r>
            <a:endParaRPr lang="nl-NL" dirty="0"/>
          </a:p>
        </p:txBody>
      </p:sp>
      <p:pic>
        <p:nvPicPr>
          <p:cNvPr id="60419" name="Content Placeholder 4">
            <a:extLst>
              <a:ext uri="{FF2B5EF4-FFF2-40B4-BE49-F238E27FC236}">
                <a16:creationId xmlns:a16="http://schemas.microsoft.com/office/drawing/2014/main" id="{36AB4AA3-1CE7-4D6F-9F95-D3D05BEE211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7264" y="892175"/>
            <a:ext cx="3095625" cy="3895725"/>
          </a:xfrm>
        </p:spPr>
      </p:pic>
    </p:spTree>
    <p:extLst>
      <p:ext uri="{BB962C8B-B14F-4D97-AF65-F5344CB8AC3E}">
        <p14:creationId xmlns:p14="http://schemas.microsoft.com/office/powerpoint/2010/main" val="174104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ADDer</a:t>
            </a:r>
            <a:endParaRPr lang="nl-NL" dirty="0"/>
          </a:p>
        </p:txBody>
      </p:sp>
      <p:pic>
        <p:nvPicPr>
          <p:cNvPr id="62467" name="Content Placeholder 4">
            <a:extLst>
              <a:ext uri="{FF2B5EF4-FFF2-40B4-BE49-F238E27FC236}">
                <a16:creationId xmlns:a16="http://schemas.microsoft.com/office/drawing/2014/main" id="{5C6D2140-6694-40D0-B4C8-D66277F6A10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0502" y="892175"/>
            <a:ext cx="2089150" cy="262731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1CAFB-2E95-447D-89A0-8477ED919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17" y="3576638"/>
            <a:ext cx="3998119" cy="131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00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ADDer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1054" y="444341"/>
            <a:ext cx="3728046" cy="452135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254400" y="3957340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Content Placeholder 5">
            <a:extLst>
              <a:ext uri="{FF2B5EF4-FFF2-40B4-BE49-F238E27FC236}">
                <a16:creationId xmlns:a16="http://schemas.microsoft.com/office/drawing/2014/main" id="{BBBF561E-CE0D-4647-9937-510A2F13BDB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6102" y="882650"/>
            <a:ext cx="3917950" cy="3794125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sz="2000" kern="0" dirty="0" err="1"/>
              <a:t>XORer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altLang="nl-NL" kern="0" dirty="0" err="1"/>
              <a:t>E</a:t>
            </a:r>
            <a:r>
              <a:rPr lang="nl-NL" altLang="nl-NL" u="sng" kern="0" dirty="0" err="1"/>
              <a:t>x</a:t>
            </a:r>
            <a:r>
              <a:rPr lang="nl-NL" altLang="nl-NL" kern="0" dirty="0" err="1"/>
              <a:t>clusive</a:t>
            </a:r>
            <a:r>
              <a:rPr lang="nl-NL" altLang="nl-NL" kern="0" dirty="0"/>
              <a:t> </a:t>
            </a:r>
            <a:r>
              <a:rPr lang="nl-NL" altLang="nl-NL" kern="0" dirty="0" err="1"/>
              <a:t>ORer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8755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XORer</a:t>
            </a:r>
            <a:endParaRPr lang="nl-NL" dirty="0"/>
          </a:p>
        </p:txBody>
      </p:sp>
      <p:pic>
        <p:nvPicPr>
          <p:cNvPr id="66562" name="Content Placeholder 5">
            <a:extLst>
              <a:ext uri="{FF2B5EF4-FFF2-40B4-BE49-F238E27FC236}">
                <a16:creationId xmlns:a16="http://schemas.microsoft.com/office/drawing/2014/main" id="{CBD220FA-C4B4-4876-AD5C-44477D2DDA9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95651" y="1381125"/>
            <a:ext cx="2457450" cy="238125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5DFDD-2CA2-4476-A501-A303866A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29" y="4030266"/>
            <a:ext cx="2197894" cy="64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Exclusive</a:t>
            </a:r>
            <a:r>
              <a:rPr lang="nl-NL" dirty="0"/>
              <a:t> </a:t>
            </a:r>
            <a:r>
              <a:rPr lang="nl-NL" dirty="0" err="1"/>
              <a:t>ORer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9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XORer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1054" y="444341"/>
            <a:ext cx="3728046" cy="452135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254400" y="672423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Inhoud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b="1" dirty="0"/>
              <a:t>Introductie</a:t>
            </a:r>
            <a:r>
              <a:rPr lang="nl-NL" dirty="0"/>
              <a:t> </a:t>
            </a:r>
          </a:p>
          <a:p>
            <a:r>
              <a:rPr lang="nl-NL" dirty="0"/>
              <a:t>Overzicht</a:t>
            </a:r>
          </a:p>
          <a:p>
            <a:r>
              <a:rPr lang="nl-NL" dirty="0"/>
              <a:t>Gates</a:t>
            </a:r>
          </a:p>
          <a:p>
            <a:r>
              <a:rPr lang="nl-NL" dirty="0"/>
              <a:t>ALU</a:t>
            </a:r>
          </a:p>
          <a:p>
            <a:r>
              <a:rPr lang="nl-NL" dirty="0"/>
              <a:t>Bus 1</a:t>
            </a:r>
          </a:p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Clock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Stepper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1361EA1F-500B-4864-850E-6242586C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8" y="1184672"/>
            <a:ext cx="3369469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417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Comparator</a:t>
            </a:r>
          </a:p>
        </p:txBody>
      </p:sp>
      <p:pic>
        <p:nvPicPr>
          <p:cNvPr id="68611" name="Content Placeholder 8">
            <a:extLst>
              <a:ext uri="{FF2B5EF4-FFF2-40B4-BE49-F238E27FC236}">
                <a16:creationId xmlns:a16="http://schemas.microsoft.com/office/drawing/2014/main" id="{8E86D755-7BF1-4A93-B574-232CF206C0F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8171" y="1649413"/>
            <a:ext cx="3833812" cy="1711325"/>
          </a:xfrm>
        </p:spPr>
      </p:pic>
    </p:spTree>
    <p:extLst>
      <p:ext uri="{BB962C8B-B14F-4D97-AF65-F5344CB8AC3E}">
        <p14:creationId xmlns:p14="http://schemas.microsoft.com/office/powerpoint/2010/main" val="2637376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Comparator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1054" y="444341"/>
            <a:ext cx="3728046" cy="452135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254400" y="672423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5376823" y="387676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6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Zero</a:t>
            </a:r>
          </a:p>
        </p:txBody>
      </p:sp>
      <p:pic>
        <p:nvPicPr>
          <p:cNvPr id="70659" name="Content Placeholder 4">
            <a:extLst>
              <a:ext uri="{FF2B5EF4-FFF2-40B4-BE49-F238E27FC236}">
                <a16:creationId xmlns:a16="http://schemas.microsoft.com/office/drawing/2014/main" id="{A4E8D128-F487-43D9-BA59-39A5E36275E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5" r="52858" b="1585"/>
          <a:stretch>
            <a:fillRect/>
          </a:stretch>
        </p:blipFill>
        <p:spPr>
          <a:xfrm>
            <a:off x="2180502" y="1492250"/>
            <a:ext cx="4629150" cy="8096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80FBD-5438-495F-8699-4D9E0953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8"/>
          <a:stretch>
            <a:fillRect/>
          </a:stretch>
        </p:blipFill>
        <p:spPr bwMode="auto">
          <a:xfrm>
            <a:off x="2603174" y="2906316"/>
            <a:ext cx="3783806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97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Zero</a:t>
            </a:r>
            <a:endParaRPr lang="nl-NL" dirty="0"/>
          </a:p>
        </p:txBody>
      </p:sp>
      <p:pic>
        <p:nvPicPr>
          <p:cNvPr id="31747" name="Content Placeholder 10">
            <a:extLst>
              <a:ext uri="{FF2B5EF4-FFF2-40B4-BE49-F238E27FC236}">
                <a16:creationId xmlns:a16="http://schemas.microsoft.com/office/drawing/2014/main" id="{4169E4F2-EFF9-44B4-A8CE-2C33CE4B56E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1054" y="444341"/>
            <a:ext cx="3728046" cy="452135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5036308" y="883438"/>
            <a:ext cx="1265635" cy="594399"/>
          </a:xfrm>
          <a:prstGeom prst="ellipse">
            <a:avLst/>
          </a:prstGeom>
          <a:noFill/>
          <a:ln w="76200">
            <a:solidFill>
              <a:schemeClr val="accent2">
                <a:alpha val="70000"/>
              </a:schemeClr>
            </a:solidFill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0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Arithmetic and Logic Unit (ALU)</a:t>
            </a:r>
            <a:endParaRPr lang="nl-NL" dirty="0"/>
          </a:p>
        </p:txBody>
      </p:sp>
      <p:pic>
        <p:nvPicPr>
          <p:cNvPr id="72707" name="Content Placeholder 10">
            <a:extLst>
              <a:ext uri="{FF2B5EF4-FFF2-40B4-BE49-F238E27FC236}">
                <a16:creationId xmlns:a16="http://schemas.microsoft.com/office/drawing/2014/main" id="{C9F7C40E-AC4F-4C71-B568-8E612F2611C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0264" y="903288"/>
            <a:ext cx="3349625" cy="4062412"/>
          </a:xfrm>
        </p:spPr>
      </p:pic>
    </p:spTree>
    <p:extLst>
      <p:ext uri="{BB962C8B-B14F-4D97-AF65-F5344CB8AC3E}">
        <p14:creationId xmlns:p14="http://schemas.microsoft.com/office/powerpoint/2010/main" val="2418300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Arithmetic and Logic Unit (ALU)</a:t>
            </a:r>
            <a:endParaRPr lang="nl-NL" dirty="0"/>
          </a:p>
        </p:txBody>
      </p:sp>
      <p:pic>
        <p:nvPicPr>
          <p:cNvPr id="74755" name="Content Placeholder 10">
            <a:extLst>
              <a:ext uri="{FF2B5EF4-FFF2-40B4-BE49-F238E27FC236}">
                <a16:creationId xmlns:a16="http://schemas.microsoft.com/office/drawing/2014/main" id="{FB386A91-1EE9-46C9-9573-098F1C2D197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0293" y="884238"/>
            <a:ext cx="3348038" cy="4064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274749-6679-4326-8C92-32D371E95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04" y="2083594"/>
            <a:ext cx="2684859" cy="118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32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Inhoud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Introductie </a:t>
            </a:r>
          </a:p>
          <a:p>
            <a:r>
              <a:rPr lang="nl-NL" dirty="0"/>
              <a:t>Overzicht</a:t>
            </a:r>
          </a:p>
          <a:p>
            <a:r>
              <a:rPr lang="nl-NL" dirty="0"/>
              <a:t>Gates</a:t>
            </a:r>
          </a:p>
          <a:p>
            <a:r>
              <a:rPr lang="nl-NL" dirty="0"/>
              <a:t>ALU</a:t>
            </a:r>
          </a:p>
          <a:p>
            <a:r>
              <a:rPr lang="nl-NL" b="1" dirty="0"/>
              <a:t>Bus 1</a:t>
            </a:r>
          </a:p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Clock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Stepper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1361EA1F-500B-4864-850E-6242586C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8" y="1184672"/>
            <a:ext cx="3369469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039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4">
            <a:extLst>
              <a:ext uri="{FF2B5EF4-FFF2-40B4-BE49-F238E27FC236}">
                <a16:creationId xmlns:a16="http://schemas.microsoft.com/office/drawing/2014/main" id="{66C01573-A86F-4676-9303-D98567B1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6" y="1409700"/>
            <a:ext cx="6197203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nl-NL" dirty="0"/>
              <a:t>Other half of the computer</a:t>
            </a:r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3748E-E823-466C-B34A-A4AE7998AA66}"/>
              </a:ext>
            </a:extLst>
          </p:cNvPr>
          <p:cNvSpPr/>
          <p:nvPr/>
        </p:nvSpPr>
        <p:spPr bwMode="auto">
          <a:xfrm>
            <a:off x="6599635" y="891778"/>
            <a:ext cx="1401365" cy="4251722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CF9DE3-425A-41E1-92DC-6A8A3A67F11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97712" y="1306347"/>
            <a:ext cx="286149" cy="431966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D10708-8696-456C-BCBA-0616893BA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000" y="891778"/>
            <a:ext cx="89535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RAM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E2797D-9F80-441C-8915-40F8D4F29E87}"/>
              </a:ext>
            </a:extLst>
          </p:cNvPr>
          <p:cNvSpPr/>
          <p:nvPr/>
        </p:nvSpPr>
        <p:spPr bwMode="auto">
          <a:xfrm>
            <a:off x="1235869" y="934456"/>
            <a:ext cx="5701904" cy="4197137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7A48-E008-4955-A41C-A1E486155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319" y="141661"/>
            <a:ext cx="32504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Central Processing Unit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FF91BD-0A8C-4FC2-B838-DD9F04EE181A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4781550" y="557159"/>
            <a:ext cx="325007" cy="377297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260EC93-18D4-406B-92B2-4037F2CEC0D0}"/>
              </a:ext>
            </a:extLst>
          </p:cNvPr>
          <p:cNvSpPr/>
          <p:nvPr/>
        </p:nvSpPr>
        <p:spPr bwMode="auto">
          <a:xfrm>
            <a:off x="4193381" y="1512094"/>
            <a:ext cx="2538413" cy="844154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2029D3-48AF-4791-B3E8-A67854EFDC6F}"/>
              </a:ext>
            </a:extLst>
          </p:cNvPr>
          <p:cNvCxnSpPr>
            <a:cxnSpLocks/>
          </p:cNvCxnSpPr>
          <p:nvPr/>
        </p:nvCxnSpPr>
        <p:spPr bwMode="auto">
          <a:xfrm flipH="1">
            <a:off x="6352350" y="867966"/>
            <a:ext cx="266747" cy="644128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7A8531-0B39-4CCA-B197-344E8A0E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219" y="454834"/>
            <a:ext cx="35421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General </a:t>
            </a:r>
            <a:r>
              <a:rPr lang="nl-NL" altLang="nl-NL" sz="2100" dirty="0" err="1">
                <a:solidFill>
                  <a:srgbClr val="0070C0"/>
                </a:solidFill>
              </a:rPr>
              <a:t>Purpose</a:t>
            </a:r>
            <a:r>
              <a:rPr lang="nl-NL" altLang="nl-NL" sz="2100" dirty="0">
                <a:solidFill>
                  <a:srgbClr val="0070C0"/>
                </a:solidFill>
              </a:rPr>
              <a:t> Registers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9921E7-5066-4022-94C1-63E887C0FED3}"/>
              </a:ext>
            </a:extLst>
          </p:cNvPr>
          <p:cNvSpPr/>
          <p:nvPr/>
        </p:nvSpPr>
        <p:spPr bwMode="auto">
          <a:xfrm>
            <a:off x="1775847" y="1371541"/>
            <a:ext cx="806053" cy="778669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FD0CF1-A78F-4B47-9E12-2311D7CBD429}"/>
              </a:ext>
            </a:extLst>
          </p:cNvPr>
          <p:cNvCxnSpPr>
            <a:cxnSpLocks/>
          </p:cNvCxnSpPr>
          <p:nvPr/>
        </p:nvCxnSpPr>
        <p:spPr bwMode="auto">
          <a:xfrm>
            <a:off x="1386666" y="1413273"/>
            <a:ext cx="380305" cy="75008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803E4D-3CA1-4D1A-B130-9DC57AD0A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42" y="1034624"/>
            <a:ext cx="27765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 err="1">
                <a:solidFill>
                  <a:srgbClr val="0070C0"/>
                </a:solidFill>
              </a:rPr>
              <a:t>TeMPorary</a:t>
            </a:r>
            <a:r>
              <a:rPr lang="nl-NL" altLang="nl-NL" sz="2100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90B43B-AD68-41EA-AD89-67CD683AC265}"/>
              </a:ext>
            </a:extLst>
          </p:cNvPr>
          <p:cNvSpPr/>
          <p:nvPr/>
        </p:nvSpPr>
        <p:spPr bwMode="auto">
          <a:xfrm>
            <a:off x="1650207" y="3752850"/>
            <a:ext cx="807244" cy="777479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D9E6E1-A928-4666-8D77-087FC23EB12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442569" y="4452358"/>
            <a:ext cx="320872" cy="233943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B41DC2-CA29-46E4-AA98-3E4AE7DD3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870" y="4452358"/>
            <a:ext cx="27765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 err="1">
                <a:solidFill>
                  <a:srgbClr val="0070C0"/>
                </a:solidFill>
              </a:rPr>
              <a:t>ACCumulator</a:t>
            </a:r>
            <a:endParaRPr lang="nl-NL" altLang="nl-NL" sz="2100" dirty="0">
              <a:solidFill>
                <a:srgbClr val="0070C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1235870" y="2177655"/>
            <a:ext cx="1527572" cy="1610404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281B9D-0154-49FA-906A-28C6861A5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038" y="1107991"/>
            <a:ext cx="35063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 err="1">
                <a:solidFill>
                  <a:srgbClr val="0070C0"/>
                </a:solidFill>
              </a:rPr>
              <a:t>Arithmetic</a:t>
            </a:r>
            <a:r>
              <a:rPr lang="nl-NL" altLang="nl-NL" sz="2100" dirty="0">
                <a:solidFill>
                  <a:srgbClr val="0070C0"/>
                </a:solidFill>
              </a:rPr>
              <a:t> </a:t>
            </a:r>
            <a:r>
              <a:rPr lang="nl-NL" altLang="nl-NL" sz="2100" dirty="0" err="1">
                <a:solidFill>
                  <a:srgbClr val="0070C0"/>
                </a:solidFill>
              </a:rPr>
              <a:t>and</a:t>
            </a:r>
            <a:r>
              <a:rPr lang="nl-NL" altLang="nl-NL" sz="2100" dirty="0">
                <a:solidFill>
                  <a:srgbClr val="0070C0"/>
                </a:solidFill>
              </a:rPr>
              <a:t> Logic Unit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7FF1D3-A0C0-4718-83F9-BE9A16EAB3B4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776" y="1445419"/>
            <a:ext cx="988243" cy="910829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F98BAF-BDC1-45F2-8482-A2DE292B2118}"/>
              </a:ext>
            </a:extLst>
          </p:cNvPr>
          <p:cNvCxnSpPr>
            <a:cxnSpLocks/>
          </p:cNvCxnSpPr>
          <p:nvPr/>
        </p:nvCxnSpPr>
        <p:spPr bwMode="auto">
          <a:xfrm>
            <a:off x="767541" y="2081013"/>
            <a:ext cx="1040102" cy="30957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62FD015-77B4-4A4E-A97C-85849231F495}"/>
              </a:ext>
            </a:extLst>
          </p:cNvPr>
          <p:cNvSpPr/>
          <p:nvPr/>
        </p:nvSpPr>
        <p:spPr bwMode="auto">
          <a:xfrm>
            <a:off x="1860380" y="1828801"/>
            <a:ext cx="673269" cy="593388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B9B5A0-FA86-40DB-97C0-F512AD5E5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77" y="1696472"/>
            <a:ext cx="27765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Bus 1</a:t>
            </a:r>
          </a:p>
        </p:txBody>
      </p:sp>
    </p:spTree>
    <p:extLst>
      <p:ext uri="{BB962C8B-B14F-4D97-AF65-F5344CB8AC3E}">
        <p14:creationId xmlns:p14="http://schemas.microsoft.com/office/powerpoint/2010/main" val="246062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9" grpId="0"/>
      <p:bldP spid="9" grpId="1"/>
      <p:bldP spid="16" grpId="0" animBg="1"/>
      <p:bldP spid="16" grpId="1" animBg="1"/>
      <p:bldP spid="18" grpId="0"/>
      <p:bldP spid="18" grpId="1"/>
      <p:bldP spid="25" grpId="0" animBg="1"/>
      <p:bldP spid="25" grpId="1" animBg="1"/>
      <p:bldP spid="27" grpId="0"/>
      <p:bldP spid="27" grpId="1"/>
      <p:bldP spid="35" grpId="0" animBg="1"/>
      <p:bldP spid="35" grpId="1" animBg="1"/>
      <p:bldP spid="37" grpId="0"/>
      <p:bldP spid="37" grpId="1"/>
      <p:bldP spid="43" grpId="0" animBg="1"/>
      <p:bldP spid="43" grpId="1" animBg="1"/>
      <p:bldP spid="44" grpId="0"/>
      <p:bldP spid="44" grpId="1"/>
      <p:bldP spid="24" grpId="0" animBg="1"/>
      <p:bldP spid="24" grpId="1" animBg="1"/>
      <p:bldP spid="28" grpId="0"/>
      <p:bldP spid="28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Bus 1</a:t>
            </a:r>
            <a:endParaRPr lang="nl-NL" dirty="0"/>
          </a:p>
        </p:txBody>
      </p:sp>
      <p:pic>
        <p:nvPicPr>
          <p:cNvPr id="80899" name="Content Placeholder 4">
            <a:extLst>
              <a:ext uri="{FF2B5EF4-FFF2-40B4-BE49-F238E27FC236}">
                <a16:creationId xmlns:a16="http://schemas.microsoft.com/office/drawing/2014/main" id="{A4AC9C9D-6441-40A5-BA89-8CC0368FBFB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5546" y="1168400"/>
            <a:ext cx="5199062" cy="3244850"/>
          </a:xfrm>
        </p:spPr>
      </p:pic>
    </p:spTree>
    <p:extLst>
      <p:ext uri="{BB962C8B-B14F-4D97-AF65-F5344CB8AC3E}">
        <p14:creationId xmlns:p14="http://schemas.microsoft.com/office/powerpoint/2010/main" val="157717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Inhoud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Introductie </a:t>
            </a:r>
          </a:p>
          <a:p>
            <a:r>
              <a:rPr lang="nl-NL" dirty="0"/>
              <a:t>Overzicht</a:t>
            </a:r>
          </a:p>
          <a:p>
            <a:r>
              <a:rPr lang="nl-NL" dirty="0"/>
              <a:t>Gates</a:t>
            </a:r>
          </a:p>
          <a:p>
            <a:r>
              <a:rPr lang="nl-NL" dirty="0"/>
              <a:t>ALU</a:t>
            </a:r>
          </a:p>
          <a:p>
            <a:r>
              <a:rPr lang="nl-NL" dirty="0"/>
              <a:t>Bus 1</a:t>
            </a:r>
          </a:p>
          <a:p>
            <a:r>
              <a:rPr lang="nl-NL" b="1" dirty="0"/>
              <a:t>Control </a:t>
            </a:r>
            <a:r>
              <a:rPr lang="nl-NL" b="1" dirty="0" err="1"/>
              <a:t>Section</a:t>
            </a:r>
            <a:endParaRPr lang="nl-NL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Clock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Stepper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1361EA1F-500B-4864-850E-6242586C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8" y="1184672"/>
            <a:ext cx="3369469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77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Introductie: Robot armen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084C9-10A1-4C5E-9BD1-09EE415F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644" y="1287170"/>
            <a:ext cx="68580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5CBE21-0F62-487F-AF08-C46BBF94FC3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7964" y="1287170"/>
            <a:ext cx="6372225" cy="3856330"/>
          </a:xfrm>
        </p:spPr>
      </p:pic>
    </p:spTree>
    <p:extLst>
      <p:ext uri="{BB962C8B-B14F-4D97-AF65-F5344CB8AC3E}">
        <p14:creationId xmlns:p14="http://schemas.microsoft.com/office/powerpoint/2010/main" val="2213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Content Placeholder 4">
            <a:extLst>
              <a:ext uri="{FF2B5EF4-FFF2-40B4-BE49-F238E27FC236}">
                <a16:creationId xmlns:a16="http://schemas.microsoft.com/office/drawing/2014/main" id="{5AA0867B-8970-4D7B-9970-3CB553E03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6" y="1409700"/>
            <a:ext cx="6197203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550444" y="2031206"/>
            <a:ext cx="3775472" cy="2058591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E0A92B-EA1F-4082-87F0-BE36AC026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019" y="1053703"/>
            <a:ext cx="35063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>
                <a:solidFill>
                  <a:srgbClr val="0070C0"/>
                </a:solidFill>
              </a:rPr>
              <a:t>Control section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77EA9E2-1146-4164-A1E7-267BA4AC506F}"/>
              </a:ext>
            </a:extLst>
          </p:cNvPr>
          <p:cNvCxnSpPr>
            <a:cxnSpLocks/>
          </p:cNvCxnSpPr>
          <p:nvPr/>
        </p:nvCxnSpPr>
        <p:spPr bwMode="auto">
          <a:xfrm>
            <a:off x="5057775" y="1445419"/>
            <a:ext cx="216694" cy="517922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1079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/>
      <p:bldP spid="44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Inhoud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Introductie </a:t>
            </a:r>
          </a:p>
          <a:p>
            <a:r>
              <a:rPr lang="nl-NL" dirty="0"/>
              <a:t>Overzicht</a:t>
            </a:r>
          </a:p>
          <a:p>
            <a:r>
              <a:rPr lang="nl-NL" dirty="0"/>
              <a:t>Gates</a:t>
            </a:r>
          </a:p>
          <a:p>
            <a:r>
              <a:rPr lang="nl-NL" dirty="0"/>
              <a:t>ALU</a:t>
            </a:r>
          </a:p>
          <a:p>
            <a:r>
              <a:rPr lang="nl-NL" dirty="0"/>
              <a:t>Bus 1</a:t>
            </a:r>
          </a:p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b="1" dirty="0" err="1"/>
              <a:t>Clock</a:t>
            </a:r>
            <a:endParaRPr lang="nl-NL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Stepper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1361EA1F-500B-4864-850E-6242586C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8" y="1184672"/>
            <a:ext cx="3369469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182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Clock</a:t>
            </a:r>
            <a:endParaRPr lang="nl-NL" dirty="0"/>
          </a:p>
        </p:txBody>
      </p:sp>
      <p:pic>
        <p:nvPicPr>
          <p:cNvPr id="89092" name="Content Placeholder 10">
            <a:extLst>
              <a:ext uri="{FF2B5EF4-FFF2-40B4-BE49-F238E27FC236}">
                <a16:creationId xmlns:a16="http://schemas.microsoft.com/office/drawing/2014/main" id="{962FB4F8-3B88-4CEF-BBD9-0C3FB5F8DF4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9321" y="1617663"/>
            <a:ext cx="3211512" cy="1333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A9D64-A46D-43C5-9EB3-3D4A599C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67" y="3525442"/>
            <a:ext cx="6550819" cy="70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3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Clock</a:t>
            </a:r>
            <a:endParaRPr lang="nl-NL" dirty="0"/>
          </a:p>
        </p:txBody>
      </p:sp>
      <p:pic>
        <p:nvPicPr>
          <p:cNvPr id="91139" name="Content Placeholder 4">
            <a:extLst>
              <a:ext uri="{FF2B5EF4-FFF2-40B4-BE49-F238E27FC236}">
                <a16:creationId xmlns:a16="http://schemas.microsoft.com/office/drawing/2014/main" id="{455AF2B8-4D8A-4A5F-BF47-8A5C01133FC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5327" y="1239838"/>
            <a:ext cx="3079750" cy="1104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687C2-4747-4AA6-B910-CAF1DB1E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915841"/>
            <a:ext cx="6305550" cy="212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8CE35-502B-442F-909C-E36C7340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5"/>
          <a:stretch>
            <a:fillRect/>
          </a:stretch>
        </p:blipFill>
        <p:spPr bwMode="auto">
          <a:xfrm>
            <a:off x="5348287" y="891778"/>
            <a:ext cx="2376488" cy="167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2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Inhoud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Introductie </a:t>
            </a:r>
          </a:p>
          <a:p>
            <a:r>
              <a:rPr lang="nl-NL" dirty="0"/>
              <a:t>Overzicht</a:t>
            </a:r>
          </a:p>
          <a:p>
            <a:r>
              <a:rPr lang="nl-NL" dirty="0"/>
              <a:t>Gates</a:t>
            </a:r>
          </a:p>
          <a:p>
            <a:r>
              <a:rPr lang="nl-NL" dirty="0"/>
              <a:t>ALU</a:t>
            </a:r>
          </a:p>
          <a:p>
            <a:r>
              <a:rPr lang="nl-NL" dirty="0"/>
              <a:t>Bus 1</a:t>
            </a:r>
          </a:p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Clock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b="1" dirty="0" err="1"/>
              <a:t>Stepper</a:t>
            </a:r>
            <a:endParaRPr lang="nl-NL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1361EA1F-500B-4864-850E-6242586C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8" y="1184672"/>
            <a:ext cx="3369469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643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5234" name="Title 1">
            <a:extLst>
              <a:ext uri="{FF2B5EF4-FFF2-40B4-BE49-F238E27FC236}">
                <a16:creationId xmlns:a16="http://schemas.microsoft.com/office/drawing/2014/main" id="{52D082E2-2F83-4985-A015-5B6EBA1402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81025"/>
            <a:ext cx="7199313" cy="461963"/>
          </a:xfrm>
        </p:spPr>
        <p:txBody>
          <a:bodyPr/>
          <a:lstStyle/>
          <a:p>
            <a:r>
              <a:rPr lang="nl-NL" altLang="nl-NL"/>
              <a:t>Stepper</a:t>
            </a:r>
          </a:p>
        </p:txBody>
      </p:sp>
      <p:pic>
        <p:nvPicPr>
          <p:cNvPr id="95235" name="Content Placeholder 4">
            <a:extLst>
              <a:ext uri="{FF2B5EF4-FFF2-40B4-BE49-F238E27FC236}">
                <a16:creationId xmlns:a16="http://schemas.microsoft.com/office/drawing/2014/main" id="{B980ABC7-8968-4CC2-BA05-26E84360AA2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055813"/>
            <a:ext cx="6178550" cy="1271587"/>
          </a:xfrm>
        </p:spPr>
      </p:pic>
    </p:spTree>
    <p:extLst>
      <p:ext uri="{BB962C8B-B14F-4D97-AF65-F5344CB8AC3E}">
        <p14:creationId xmlns:p14="http://schemas.microsoft.com/office/powerpoint/2010/main" val="1629997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7283" name="Content Placeholder 4">
            <a:extLst>
              <a:ext uri="{FF2B5EF4-FFF2-40B4-BE49-F238E27FC236}">
                <a16:creationId xmlns:a16="http://schemas.microsoft.com/office/drawing/2014/main" id="{9DCCC344-76E4-48DE-9ABB-F75E0B9DF65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8250" y="479425"/>
            <a:ext cx="2825750" cy="582613"/>
          </a:xfrm>
        </p:spPr>
      </p:pic>
      <p:pic>
        <p:nvPicPr>
          <p:cNvPr id="97284" name="Picture 3">
            <a:extLst>
              <a:ext uri="{FF2B5EF4-FFF2-40B4-BE49-F238E27FC236}">
                <a16:creationId xmlns:a16="http://schemas.microsoft.com/office/drawing/2014/main" id="{6BD09114-3C97-4A42-A7B7-B18E33E30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8"/>
          <a:stretch>
            <a:fillRect/>
          </a:stretch>
        </p:blipFill>
        <p:spPr bwMode="auto">
          <a:xfrm>
            <a:off x="2160985" y="1306117"/>
            <a:ext cx="4629150" cy="373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27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Inhoud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Introductie </a:t>
            </a:r>
          </a:p>
          <a:p>
            <a:r>
              <a:rPr lang="nl-NL" dirty="0"/>
              <a:t>Overzicht</a:t>
            </a:r>
          </a:p>
          <a:p>
            <a:r>
              <a:rPr lang="nl-NL" dirty="0"/>
              <a:t>Gates</a:t>
            </a:r>
          </a:p>
          <a:p>
            <a:r>
              <a:rPr lang="nl-NL" dirty="0"/>
              <a:t>ALU</a:t>
            </a:r>
          </a:p>
          <a:p>
            <a:r>
              <a:rPr lang="nl-NL" dirty="0"/>
              <a:t>Bus 1</a:t>
            </a:r>
          </a:p>
          <a:p>
            <a:r>
              <a:rPr lang="nl-NL" b="1" dirty="0"/>
              <a:t>Control </a:t>
            </a:r>
            <a:r>
              <a:rPr lang="nl-NL" b="1" dirty="0" err="1"/>
              <a:t>Section</a:t>
            </a:r>
            <a:endParaRPr lang="nl-NL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Clock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Stepper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1361EA1F-500B-4864-850E-6242586C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8" y="1184672"/>
            <a:ext cx="3369469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810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Content Placeholder 4">
            <a:extLst>
              <a:ext uri="{FF2B5EF4-FFF2-40B4-BE49-F238E27FC236}">
                <a16:creationId xmlns:a16="http://schemas.microsoft.com/office/drawing/2014/main" id="{7B7F4F84-67BB-40FB-A5A9-815EC4C6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6" y="1409700"/>
            <a:ext cx="6197203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Control </a:t>
            </a:r>
            <a:r>
              <a:rPr lang="nl-NL" altLang="nl-NL" dirty="0" err="1"/>
              <a:t>section</a:t>
            </a:r>
            <a:endParaRPr lang="nl-N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3550444" y="2031206"/>
            <a:ext cx="3775472" cy="2058591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00D4B3-AD76-40EE-90A2-3AB335E6D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019" y="1053703"/>
            <a:ext cx="35063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>
                <a:solidFill>
                  <a:srgbClr val="0070C0"/>
                </a:solidFill>
              </a:rPr>
              <a:t>Control section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3DB1-2077-440A-ABC3-111E94CCB05E}"/>
              </a:ext>
            </a:extLst>
          </p:cNvPr>
          <p:cNvCxnSpPr>
            <a:cxnSpLocks/>
          </p:cNvCxnSpPr>
          <p:nvPr/>
        </p:nvCxnSpPr>
        <p:spPr bwMode="auto">
          <a:xfrm>
            <a:off x="5057775" y="1445419"/>
            <a:ext cx="216694" cy="517922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5054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/>
      <p:bldP spid="44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</p:txBody>
      </p:sp>
      <p:pic>
        <p:nvPicPr>
          <p:cNvPr id="100355" name="Content Placeholder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2000" y="1128713"/>
            <a:ext cx="6483350" cy="3779837"/>
          </a:xfrm>
        </p:spPr>
      </p:pic>
    </p:spTree>
    <p:extLst>
      <p:ext uri="{BB962C8B-B14F-4D97-AF65-F5344CB8AC3E}">
        <p14:creationId xmlns:p14="http://schemas.microsoft.com/office/powerpoint/2010/main" val="15703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Introductie: TI projecten</a:t>
            </a:r>
            <a:endParaRPr lang="nl-NL" dirty="0"/>
          </a:p>
        </p:txBody>
      </p:sp>
      <p:pic>
        <p:nvPicPr>
          <p:cNvPr id="5" name="ur-3_dobbelstenen">
            <a:hlinkClick r:id="" action="ppaction://media"/>
            <a:extLst>
              <a:ext uri="{FF2B5EF4-FFF2-40B4-BE49-F238E27FC236}">
                <a16:creationId xmlns:a16="http://schemas.microsoft.com/office/drawing/2014/main" id="{3282FF33-ABAD-4DD7-8DA3-C981CEFD012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8667" y="959726"/>
            <a:ext cx="2354236" cy="4183774"/>
          </a:xfrm>
        </p:spPr>
      </p:pic>
    </p:spTree>
    <p:extLst>
      <p:ext uri="{BB962C8B-B14F-4D97-AF65-F5344CB8AC3E}">
        <p14:creationId xmlns:p14="http://schemas.microsoft.com/office/powerpoint/2010/main" val="21969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Control </a:t>
            </a:r>
            <a:r>
              <a:rPr lang="nl-NL" dirty="0" err="1"/>
              <a:t>Section</a:t>
            </a:r>
            <a:r>
              <a:rPr lang="nl-NL" dirty="0"/>
              <a:t>: ADD R0 R1</a:t>
            </a:r>
          </a:p>
        </p:txBody>
      </p:sp>
      <p:pic>
        <p:nvPicPr>
          <p:cNvPr id="102403" name="Content Placeholder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2000" y="1128713"/>
            <a:ext cx="6483350" cy="3779837"/>
          </a:xfrm>
        </p:spPr>
      </p:pic>
    </p:spTree>
    <p:extLst>
      <p:ext uri="{BB962C8B-B14F-4D97-AF65-F5344CB8AC3E}">
        <p14:creationId xmlns:p14="http://schemas.microsoft.com/office/powerpoint/2010/main" val="1769675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Control Section: Write R0 to RAM</a:t>
            </a:r>
            <a:endParaRPr lang="nl-NL" dirty="0"/>
          </a:p>
        </p:txBody>
      </p:sp>
      <p:pic>
        <p:nvPicPr>
          <p:cNvPr id="104451" name="Content Placeholder 6"/>
          <p:cNvPicPr>
            <a:picLocks noGrp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2000" y="1128713"/>
            <a:ext cx="6480175" cy="3779837"/>
          </a:xfrm>
        </p:spPr>
      </p:pic>
    </p:spTree>
    <p:extLst>
      <p:ext uri="{BB962C8B-B14F-4D97-AF65-F5344CB8AC3E}">
        <p14:creationId xmlns:p14="http://schemas.microsoft.com/office/powerpoint/2010/main" val="4225581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</p:txBody>
      </p:sp>
      <p:pic>
        <p:nvPicPr>
          <p:cNvPr id="106499" name="Content Placeholder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2000" y="1128713"/>
            <a:ext cx="6483350" cy="3779837"/>
          </a:xfrm>
        </p:spPr>
      </p:pic>
    </p:spTree>
    <p:extLst>
      <p:ext uri="{BB962C8B-B14F-4D97-AF65-F5344CB8AC3E}">
        <p14:creationId xmlns:p14="http://schemas.microsoft.com/office/powerpoint/2010/main" val="1280069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4">
            <a:extLst>
              <a:ext uri="{FF2B5EF4-FFF2-40B4-BE49-F238E27FC236}">
                <a16:creationId xmlns:a16="http://schemas.microsoft.com/office/drawing/2014/main" id="{66C01573-A86F-4676-9303-D98567B1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6" y="1409700"/>
            <a:ext cx="6197203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nl-NL" dirty="0"/>
              <a:t>Other half of the computer</a:t>
            </a:r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3748E-E823-466C-B34A-A4AE7998AA66}"/>
              </a:ext>
            </a:extLst>
          </p:cNvPr>
          <p:cNvSpPr/>
          <p:nvPr/>
        </p:nvSpPr>
        <p:spPr bwMode="auto">
          <a:xfrm>
            <a:off x="6599635" y="891778"/>
            <a:ext cx="1401365" cy="4251722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CF9DE3-425A-41E1-92DC-6A8A3A67F11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97712" y="1306347"/>
            <a:ext cx="286149" cy="431966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D10708-8696-456C-BCBA-0616893BA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000" y="891778"/>
            <a:ext cx="89535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RAM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E2797D-9F80-441C-8915-40F8D4F29E87}"/>
              </a:ext>
            </a:extLst>
          </p:cNvPr>
          <p:cNvSpPr/>
          <p:nvPr/>
        </p:nvSpPr>
        <p:spPr bwMode="auto">
          <a:xfrm>
            <a:off x="1235869" y="934456"/>
            <a:ext cx="5701904" cy="4197137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7A48-E008-4955-A41C-A1E486155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319" y="141661"/>
            <a:ext cx="32504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Central Processing Unit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FF91BD-0A8C-4FC2-B838-DD9F04EE181A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4781550" y="557159"/>
            <a:ext cx="325007" cy="377297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260EC93-18D4-406B-92B2-4037F2CEC0D0}"/>
              </a:ext>
            </a:extLst>
          </p:cNvPr>
          <p:cNvSpPr/>
          <p:nvPr/>
        </p:nvSpPr>
        <p:spPr bwMode="auto">
          <a:xfrm>
            <a:off x="4193381" y="1512094"/>
            <a:ext cx="2538413" cy="844154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2029D3-48AF-4791-B3E8-A67854EFDC6F}"/>
              </a:ext>
            </a:extLst>
          </p:cNvPr>
          <p:cNvCxnSpPr>
            <a:cxnSpLocks/>
          </p:cNvCxnSpPr>
          <p:nvPr/>
        </p:nvCxnSpPr>
        <p:spPr bwMode="auto">
          <a:xfrm flipH="1">
            <a:off x="6352350" y="867966"/>
            <a:ext cx="266747" cy="644128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7A8531-0B39-4CCA-B197-344E8A0E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219" y="454834"/>
            <a:ext cx="35421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General </a:t>
            </a:r>
            <a:r>
              <a:rPr lang="nl-NL" altLang="nl-NL" sz="2100" dirty="0" err="1">
                <a:solidFill>
                  <a:srgbClr val="0070C0"/>
                </a:solidFill>
              </a:rPr>
              <a:t>Purpose</a:t>
            </a:r>
            <a:r>
              <a:rPr lang="nl-NL" altLang="nl-NL" sz="2100" dirty="0">
                <a:solidFill>
                  <a:srgbClr val="0070C0"/>
                </a:solidFill>
              </a:rPr>
              <a:t> Registers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9921E7-5066-4022-94C1-63E887C0FED3}"/>
              </a:ext>
            </a:extLst>
          </p:cNvPr>
          <p:cNvSpPr/>
          <p:nvPr/>
        </p:nvSpPr>
        <p:spPr bwMode="auto">
          <a:xfrm>
            <a:off x="1775847" y="1371541"/>
            <a:ext cx="806053" cy="778669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FD0CF1-A78F-4B47-9E12-2311D7CBD429}"/>
              </a:ext>
            </a:extLst>
          </p:cNvPr>
          <p:cNvCxnSpPr>
            <a:cxnSpLocks/>
          </p:cNvCxnSpPr>
          <p:nvPr/>
        </p:nvCxnSpPr>
        <p:spPr bwMode="auto">
          <a:xfrm>
            <a:off x="1386666" y="1413273"/>
            <a:ext cx="380305" cy="75008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803E4D-3CA1-4D1A-B130-9DC57AD0A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42" y="1034624"/>
            <a:ext cx="27765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 err="1">
                <a:solidFill>
                  <a:srgbClr val="0070C0"/>
                </a:solidFill>
              </a:rPr>
              <a:t>TeMPorary</a:t>
            </a:r>
            <a:r>
              <a:rPr lang="nl-NL" altLang="nl-NL" sz="2100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90B43B-AD68-41EA-AD89-67CD683AC265}"/>
              </a:ext>
            </a:extLst>
          </p:cNvPr>
          <p:cNvSpPr/>
          <p:nvPr/>
        </p:nvSpPr>
        <p:spPr bwMode="auto">
          <a:xfrm>
            <a:off x="1650207" y="3752850"/>
            <a:ext cx="807244" cy="777479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D9E6E1-A928-4666-8D77-087FC23EB12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442569" y="4452358"/>
            <a:ext cx="320872" cy="233943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B41DC2-CA29-46E4-AA98-3E4AE7DD3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870" y="4452358"/>
            <a:ext cx="27765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 err="1">
                <a:solidFill>
                  <a:srgbClr val="0070C0"/>
                </a:solidFill>
              </a:rPr>
              <a:t>ACCumulator</a:t>
            </a:r>
            <a:endParaRPr lang="nl-NL" altLang="nl-NL" sz="2100" dirty="0">
              <a:solidFill>
                <a:srgbClr val="0070C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1235870" y="2177655"/>
            <a:ext cx="1527572" cy="1610404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281B9D-0154-49FA-906A-28C6861A5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038" y="1107991"/>
            <a:ext cx="35063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 err="1">
                <a:solidFill>
                  <a:srgbClr val="0070C0"/>
                </a:solidFill>
              </a:rPr>
              <a:t>Arithmetic</a:t>
            </a:r>
            <a:r>
              <a:rPr lang="nl-NL" altLang="nl-NL" sz="2100" dirty="0">
                <a:solidFill>
                  <a:srgbClr val="0070C0"/>
                </a:solidFill>
              </a:rPr>
              <a:t> </a:t>
            </a:r>
            <a:r>
              <a:rPr lang="nl-NL" altLang="nl-NL" sz="2100" dirty="0" err="1">
                <a:solidFill>
                  <a:srgbClr val="0070C0"/>
                </a:solidFill>
              </a:rPr>
              <a:t>and</a:t>
            </a:r>
            <a:r>
              <a:rPr lang="nl-NL" altLang="nl-NL" sz="2100" dirty="0">
                <a:solidFill>
                  <a:srgbClr val="0070C0"/>
                </a:solidFill>
              </a:rPr>
              <a:t> Logic Unit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7FF1D3-A0C0-4718-83F9-BE9A16EAB3B4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776" y="1445419"/>
            <a:ext cx="988243" cy="910829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F98BAF-BDC1-45F2-8482-A2DE292B2118}"/>
              </a:ext>
            </a:extLst>
          </p:cNvPr>
          <p:cNvCxnSpPr>
            <a:cxnSpLocks/>
          </p:cNvCxnSpPr>
          <p:nvPr/>
        </p:nvCxnSpPr>
        <p:spPr bwMode="auto">
          <a:xfrm>
            <a:off x="767541" y="2081013"/>
            <a:ext cx="1040102" cy="30957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62FD015-77B4-4A4E-A97C-85849231F495}"/>
              </a:ext>
            </a:extLst>
          </p:cNvPr>
          <p:cNvSpPr/>
          <p:nvPr/>
        </p:nvSpPr>
        <p:spPr bwMode="auto">
          <a:xfrm>
            <a:off x="1860380" y="1828801"/>
            <a:ext cx="673269" cy="593388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B9B5A0-FA86-40DB-97C0-F512AD5E5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77" y="1696472"/>
            <a:ext cx="27765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Bus 1</a:t>
            </a:r>
          </a:p>
        </p:txBody>
      </p:sp>
    </p:spTree>
    <p:extLst>
      <p:ext uri="{BB962C8B-B14F-4D97-AF65-F5344CB8AC3E}">
        <p14:creationId xmlns:p14="http://schemas.microsoft.com/office/powerpoint/2010/main" val="33580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9" grpId="0"/>
      <p:bldP spid="9" grpId="1"/>
      <p:bldP spid="16" grpId="0" animBg="1"/>
      <p:bldP spid="16" grpId="1" animBg="1"/>
      <p:bldP spid="18" grpId="0"/>
      <p:bldP spid="18" grpId="1"/>
      <p:bldP spid="25" grpId="0" animBg="1"/>
      <p:bldP spid="25" grpId="1" animBg="1"/>
      <p:bldP spid="27" grpId="0"/>
      <p:bldP spid="27" grpId="1"/>
      <p:bldP spid="35" grpId="0" animBg="1"/>
      <p:bldP spid="35" grpId="1" animBg="1"/>
      <p:bldP spid="37" grpId="0"/>
      <p:bldP spid="37" grpId="1"/>
      <p:bldP spid="43" grpId="0" animBg="1"/>
      <p:bldP spid="43" grpId="1" animBg="1"/>
      <p:bldP spid="44" grpId="0"/>
      <p:bldP spid="44" grpId="1"/>
      <p:bldP spid="24" grpId="0" animBg="1"/>
      <p:bldP spid="24" grpId="1" animBg="1"/>
      <p:bldP spid="28" grpId="0"/>
      <p:bldP spid="28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600"/>
            <a:ext cx="3672998" cy="5573594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CS 3 en nu?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 flipH="1">
            <a:off x="5292147" y="1196341"/>
            <a:ext cx="3306286" cy="3292316"/>
          </a:xfrm>
        </p:spPr>
        <p:txBody>
          <a:bodyPr/>
          <a:lstStyle/>
          <a:p>
            <a:r>
              <a:rPr lang="nl-NL" altLang="nl-NL" dirty="0"/>
              <a:t>CS 3: 	lezen blz. 66 t/m 107</a:t>
            </a:r>
          </a:p>
          <a:p>
            <a:endParaRPr lang="nl-NL" altLang="nl-NL" dirty="0"/>
          </a:p>
          <a:p>
            <a:r>
              <a:rPr lang="nl-NL" altLang="nl-NL" dirty="0"/>
              <a:t>Maken: opdrachten canvas</a:t>
            </a:r>
            <a:br>
              <a:rPr lang="fr-FR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435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altLang="nl-NL" dirty="0"/>
              <a:t>Inhoud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Introductie </a:t>
            </a:r>
          </a:p>
          <a:p>
            <a:r>
              <a:rPr lang="nl-NL" b="1" dirty="0"/>
              <a:t>Overzicht</a:t>
            </a:r>
          </a:p>
          <a:p>
            <a:r>
              <a:rPr lang="nl-NL" dirty="0"/>
              <a:t>Gates</a:t>
            </a:r>
          </a:p>
          <a:p>
            <a:r>
              <a:rPr lang="nl-NL" dirty="0"/>
              <a:t>ALU</a:t>
            </a:r>
          </a:p>
          <a:p>
            <a:r>
              <a:rPr lang="nl-NL" dirty="0"/>
              <a:t>Bus 1</a:t>
            </a:r>
          </a:p>
          <a:p>
            <a:r>
              <a:rPr lang="nl-NL" dirty="0"/>
              <a:t>Control </a:t>
            </a:r>
            <a:r>
              <a:rPr lang="nl-NL" dirty="0" err="1"/>
              <a:t>Section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Clock</a:t>
            </a: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Stepper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1361EA1F-500B-4864-850E-6242586C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98" y="1184672"/>
            <a:ext cx="3369469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63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Computer</a:t>
            </a:r>
          </a:p>
        </p:txBody>
      </p:sp>
      <p:pic>
        <p:nvPicPr>
          <p:cNvPr id="17412" name="Content Placeholder 4">
            <a:extLst>
              <a:ext uri="{FF2B5EF4-FFF2-40B4-BE49-F238E27FC236}">
                <a16:creationId xmlns:a16="http://schemas.microsoft.com/office/drawing/2014/main" id="{8A5B1EED-0D88-494E-BEB4-18F5D954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8" y="1258491"/>
            <a:ext cx="6279356" cy="351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3ABBE9-004E-449E-849B-9BF527EC5C97}"/>
              </a:ext>
            </a:extLst>
          </p:cNvPr>
          <p:cNvSpPr/>
          <p:nvPr/>
        </p:nvSpPr>
        <p:spPr bwMode="auto">
          <a:xfrm>
            <a:off x="5813823" y="891778"/>
            <a:ext cx="2187178" cy="4251722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DAAAE6-38D4-4F52-8F46-00BDC037CCC5}"/>
              </a:ext>
            </a:extLst>
          </p:cNvPr>
          <p:cNvCxnSpPr>
            <a:cxnSpLocks/>
          </p:cNvCxnSpPr>
          <p:nvPr/>
        </p:nvCxnSpPr>
        <p:spPr bwMode="auto">
          <a:xfrm>
            <a:off x="5004197" y="638175"/>
            <a:ext cx="1133475" cy="434579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2F8570-DA60-416D-B731-FCA62599F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907" y="394097"/>
            <a:ext cx="7825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>
                <a:solidFill>
                  <a:srgbClr val="0070C0"/>
                </a:solidFill>
              </a:rPr>
              <a:t>RAM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1F75B2-2AD3-4361-A58F-1897EA38A3CB}"/>
              </a:ext>
            </a:extLst>
          </p:cNvPr>
          <p:cNvSpPr/>
          <p:nvPr/>
        </p:nvSpPr>
        <p:spPr bwMode="auto">
          <a:xfrm>
            <a:off x="1235869" y="879872"/>
            <a:ext cx="5164931" cy="4251722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BDA04B-6D24-47ED-B8D9-6BEC5B46EF67}"/>
              </a:ext>
            </a:extLst>
          </p:cNvPr>
          <p:cNvCxnSpPr>
            <a:cxnSpLocks/>
          </p:cNvCxnSpPr>
          <p:nvPr/>
        </p:nvCxnSpPr>
        <p:spPr bwMode="auto">
          <a:xfrm flipH="1">
            <a:off x="4941094" y="542925"/>
            <a:ext cx="523875" cy="490538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86CC6-00AC-49F2-B888-2C0451206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969" y="142875"/>
            <a:ext cx="151355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>
                <a:solidFill>
                  <a:srgbClr val="0070C0"/>
                </a:solidFill>
              </a:rPr>
              <a:t>Central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>
                <a:solidFill>
                  <a:srgbClr val="0070C0"/>
                </a:solidFill>
              </a:rPr>
              <a:t>Processing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>
                <a:solidFill>
                  <a:srgbClr val="0070C0"/>
                </a:solidFill>
              </a:rPr>
              <a:t>Unit</a:t>
            </a:r>
          </a:p>
        </p:txBody>
      </p:sp>
    </p:spTree>
    <p:extLst>
      <p:ext uri="{BB962C8B-B14F-4D97-AF65-F5344CB8AC3E}">
        <p14:creationId xmlns:p14="http://schemas.microsoft.com/office/powerpoint/2010/main" val="413253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3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4">
            <a:extLst>
              <a:ext uri="{FF2B5EF4-FFF2-40B4-BE49-F238E27FC236}">
                <a16:creationId xmlns:a16="http://schemas.microsoft.com/office/drawing/2014/main" id="{66C01573-A86F-4676-9303-D98567B1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6" y="1409700"/>
            <a:ext cx="6197203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nl-NL" dirty="0"/>
              <a:t>Computer</a:t>
            </a:r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B3748E-E823-466C-B34A-A4AE7998AA66}"/>
              </a:ext>
            </a:extLst>
          </p:cNvPr>
          <p:cNvSpPr/>
          <p:nvPr/>
        </p:nvSpPr>
        <p:spPr bwMode="auto">
          <a:xfrm>
            <a:off x="6599635" y="891778"/>
            <a:ext cx="1401365" cy="4251722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CF9DE3-425A-41E1-92DC-6A8A3A67F11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97712" y="1306347"/>
            <a:ext cx="286149" cy="431966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D10708-8696-456C-BCBA-0616893BA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000" y="891778"/>
            <a:ext cx="89535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RAM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E2797D-9F80-441C-8915-40F8D4F29E87}"/>
              </a:ext>
            </a:extLst>
          </p:cNvPr>
          <p:cNvSpPr/>
          <p:nvPr/>
        </p:nvSpPr>
        <p:spPr bwMode="auto">
          <a:xfrm>
            <a:off x="1235869" y="934456"/>
            <a:ext cx="5701904" cy="4197137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7A48-E008-4955-A41C-A1E486155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319" y="141661"/>
            <a:ext cx="32504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Central Processing Unit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FF91BD-0A8C-4FC2-B838-DD9F04EE181A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4781550" y="557159"/>
            <a:ext cx="325007" cy="377297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260EC93-18D4-406B-92B2-4037F2CEC0D0}"/>
              </a:ext>
            </a:extLst>
          </p:cNvPr>
          <p:cNvSpPr/>
          <p:nvPr/>
        </p:nvSpPr>
        <p:spPr bwMode="auto">
          <a:xfrm>
            <a:off x="4193381" y="1512094"/>
            <a:ext cx="2538413" cy="844154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2029D3-48AF-4791-B3E8-A67854EFDC6F}"/>
              </a:ext>
            </a:extLst>
          </p:cNvPr>
          <p:cNvCxnSpPr>
            <a:cxnSpLocks/>
          </p:cNvCxnSpPr>
          <p:nvPr/>
        </p:nvCxnSpPr>
        <p:spPr bwMode="auto">
          <a:xfrm flipH="1">
            <a:off x="6352350" y="867966"/>
            <a:ext cx="266747" cy="644128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7A8531-0B39-4CCA-B197-344E8A0E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219" y="454834"/>
            <a:ext cx="35421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>
                <a:solidFill>
                  <a:srgbClr val="0070C0"/>
                </a:solidFill>
              </a:rPr>
              <a:t>General </a:t>
            </a:r>
            <a:r>
              <a:rPr lang="nl-NL" altLang="nl-NL" sz="2100" dirty="0" err="1">
                <a:solidFill>
                  <a:srgbClr val="0070C0"/>
                </a:solidFill>
              </a:rPr>
              <a:t>Purpose</a:t>
            </a:r>
            <a:r>
              <a:rPr lang="nl-NL" altLang="nl-NL" sz="2100" dirty="0">
                <a:solidFill>
                  <a:srgbClr val="0070C0"/>
                </a:solidFill>
              </a:rPr>
              <a:t> Registers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9921E7-5066-4022-94C1-63E887C0FED3}"/>
              </a:ext>
            </a:extLst>
          </p:cNvPr>
          <p:cNvSpPr/>
          <p:nvPr/>
        </p:nvSpPr>
        <p:spPr bwMode="auto">
          <a:xfrm>
            <a:off x="1775847" y="1371541"/>
            <a:ext cx="806053" cy="778669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FD0CF1-A78F-4B47-9E12-2311D7CBD429}"/>
              </a:ext>
            </a:extLst>
          </p:cNvPr>
          <p:cNvCxnSpPr>
            <a:cxnSpLocks/>
          </p:cNvCxnSpPr>
          <p:nvPr/>
        </p:nvCxnSpPr>
        <p:spPr bwMode="auto">
          <a:xfrm>
            <a:off x="1386666" y="1413273"/>
            <a:ext cx="380305" cy="75008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803E4D-3CA1-4D1A-B130-9DC57AD0A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42" y="1034624"/>
            <a:ext cx="27765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 err="1">
                <a:solidFill>
                  <a:srgbClr val="0070C0"/>
                </a:solidFill>
              </a:rPr>
              <a:t>TeMPorary</a:t>
            </a:r>
            <a:r>
              <a:rPr lang="nl-NL" altLang="nl-NL" sz="2100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90B43B-AD68-41EA-AD89-67CD683AC265}"/>
              </a:ext>
            </a:extLst>
          </p:cNvPr>
          <p:cNvSpPr/>
          <p:nvPr/>
        </p:nvSpPr>
        <p:spPr bwMode="auto">
          <a:xfrm>
            <a:off x="1650207" y="3752850"/>
            <a:ext cx="807244" cy="777479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D9E6E1-A928-4666-8D77-087FC23EB12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442569" y="4452358"/>
            <a:ext cx="320872" cy="233943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B41DC2-CA29-46E4-AA98-3E4AE7DD3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870" y="4452358"/>
            <a:ext cx="27765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 err="1">
                <a:solidFill>
                  <a:srgbClr val="0070C0"/>
                </a:solidFill>
              </a:rPr>
              <a:t>ACCumulator</a:t>
            </a:r>
            <a:endParaRPr lang="nl-NL" altLang="nl-NL" sz="2100" dirty="0">
              <a:solidFill>
                <a:srgbClr val="0070C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952AA5-5C3F-4838-B530-15F65DE45166}"/>
              </a:ext>
            </a:extLst>
          </p:cNvPr>
          <p:cNvSpPr/>
          <p:nvPr/>
        </p:nvSpPr>
        <p:spPr bwMode="auto">
          <a:xfrm>
            <a:off x="1235870" y="2177655"/>
            <a:ext cx="1527572" cy="1610404"/>
          </a:xfrm>
          <a:prstGeom prst="ellipse">
            <a:avLst/>
          </a:prstGeom>
          <a:noFill/>
          <a:ln w="76200">
            <a:headEnd type="none" w="med" len="med"/>
            <a:tailEnd type="none" w="med" len="med"/>
          </a:ln>
          <a:extLst>
            <a:ext uri="{AF507438-7753-43e0-B8FC-AC1667EBCBE1}"/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nl-NL" sz="135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281B9D-0154-49FA-906A-28C6861A5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038" y="1107991"/>
            <a:ext cx="35063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nl-NL" altLang="nl-NL" sz="2100" dirty="0" err="1">
                <a:solidFill>
                  <a:srgbClr val="0070C0"/>
                </a:solidFill>
              </a:rPr>
              <a:t>Arithmetic</a:t>
            </a:r>
            <a:r>
              <a:rPr lang="nl-NL" altLang="nl-NL" sz="2100" dirty="0">
                <a:solidFill>
                  <a:srgbClr val="0070C0"/>
                </a:solidFill>
              </a:rPr>
              <a:t> </a:t>
            </a:r>
            <a:r>
              <a:rPr lang="nl-NL" altLang="nl-NL" sz="2100" dirty="0" err="1">
                <a:solidFill>
                  <a:srgbClr val="0070C0"/>
                </a:solidFill>
              </a:rPr>
              <a:t>and</a:t>
            </a:r>
            <a:r>
              <a:rPr lang="nl-NL" altLang="nl-NL" sz="2100" dirty="0">
                <a:solidFill>
                  <a:srgbClr val="0070C0"/>
                </a:solidFill>
              </a:rPr>
              <a:t> Logic Unit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7FF1D3-A0C0-4718-83F9-BE9A16EAB3B4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776" y="1445419"/>
            <a:ext cx="988243" cy="910829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3092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9" grpId="0"/>
      <p:bldP spid="9" grpId="1"/>
      <p:bldP spid="16" grpId="0" animBg="1"/>
      <p:bldP spid="16" grpId="1" animBg="1"/>
      <p:bldP spid="18" grpId="0"/>
      <p:bldP spid="18" grpId="1"/>
      <p:bldP spid="25" grpId="0" animBg="1"/>
      <p:bldP spid="25" grpId="1" animBg="1"/>
      <p:bldP spid="27" grpId="0"/>
      <p:bldP spid="27" grpId="1"/>
      <p:bldP spid="35" grpId="0" animBg="1"/>
      <p:bldP spid="35" grpId="1" animBg="1"/>
      <p:bldP spid="37" grpId="0"/>
      <p:bldP spid="37" grpId="1"/>
      <p:bldP spid="43" grpId="0" animBg="1"/>
      <p:bldP spid="43" grpId="1" animBg="1"/>
      <p:bldP spid="44" grpId="0"/>
      <p:bldP spid="44" grpId="1"/>
    </p:bldLst>
  </p:timing>
</p:sld>
</file>

<file path=ppt/theme/theme1.xml><?xml version="1.0" encoding="utf-8"?>
<a:theme xmlns:a="http://schemas.openxmlformats.org/drawingml/2006/main" name="HU_powerpoint_breed">
  <a:themeElements>
    <a:clrScheme name="Custom 1">
      <a:dk1>
        <a:srgbClr val="000000"/>
      </a:dk1>
      <a:lt1>
        <a:srgbClr val="FFFFFF"/>
      </a:lt1>
      <a:dk2>
        <a:srgbClr val="E6302B"/>
      </a:dk2>
      <a:lt2>
        <a:srgbClr val="00A1E1"/>
      </a:lt2>
      <a:accent1>
        <a:srgbClr val="00A1E1"/>
      </a:accent1>
      <a:accent2>
        <a:srgbClr val="E6302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5070"/>
      </a:hlink>
      <a:folHlink>
        <a:srgbClr val="00507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796EE37D-5647-4662-BB79-15518921F6B5}" vid="{A1B28E58-686D-4E0F-A461-B9181A227D38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HU_powerpoint_breed</Template>
  <TotalTime>0</TotalTime>
  <Words>980</Words>
  <Application>Microsoft Office PowerPoint</Application>
  <PresentationFormat>Diavoorstelling (16:9)</PresentationFormat>
  <Paragraphs>465</Paragraphs>
  <Slides>64</Slides>
  <Notes>62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64</vt:i4>
      </vt:variant>
    </vt:vector>
  </HeadingPairs>
  <TitlesOfParts>
    <vt:vector size="68" baseType="lpstr">
      <vt:lpstr>MS PGothic</vt:lpstr>
      <vt:lpstr>Arial</vt:lpstr>
      <vt:lpstr>Calibri</vt:lpstr>
      <vt:lpstr>HU_powerpoint_breed</vt:lpstr>
      <vt:lpstr>PowerPoint-presentatie</vt:lpstr>
      <vt:lpstr>Computer Systemen en Netwerken Computer Systemen - 3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Stepper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2018-08-24T14:14:17Z</dcterms:created>
  <dcterms:modified xsi:type="dcterms:W3CDTF">2018-09-12T16:55:46Z</dcterms:modified>
</cp:coreProperties>
</file>